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3" r:id="rId4"/>
    <p:sldId id="298" r:id="rId5"/>
    <p:sldId id="316" r:id="rId6"/>
    <p:sldId id="286" r:id="rId7"/>
    <p:sldId id="304" r:id="rId8"/>
    <p:sldId id="324" r:id="rId9"/>
    <p:sldId id="318" r:id="rId10"/>
    <p:sldId id="321" r:id="rId11"/>
    <p:sldId id="319" r:id="rId12"/>
    <p:sldId id="320" r:id="rId13"/>
    <p:sldId id="323" r:id="rId14"/>
    <p:sldId id="312" r:id="rId15"/>
    <p:sldId id="313" r:id="rId16"/>
    <p:sldId id="279" r:id="rId17"/>
    <p:sldId id="278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B6F"/>
    <a:srgbClr val="DA9C36"/>
    <a:srgbClr val="EAE1D0"/>
    <a:srgbClr val="F6F2E9"/>
    <a:srgbClr val="016152"/>
    <a:srgbClr val="C3736A"/>
    <a:srgbClr val="D99830"/>
    <a:srgbClr val="FF8F84"/>
    <a:srgbClr val="D5A558"/>
    <a:srgbClr val="FFF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4249" autoAdjust="0"/>
  </p:normalViewPr>
  <p:slideViewPr>
    <p:cSldViewPr snapToGrid="0">
      <p:cViewPr varScale="1">
        <p:scale>
          <a:sx n="77" d="100"/>
          <a:sy n="77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CA32C-A186-4906-BF15-A56A777382F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6B702-6636-4DFE-8FC2-26C01AA8D6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4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B702-6636-4DFE-8FC2-26C01AA8D6F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78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B702-6636-4DFE-8FC2-26C01AA8D6F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05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748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1CC3CF-84D0-40D6-B51E-856A60D56C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40" y="982622"/>
            <a:ext cx="5540381" cy="4696646"/>
          </a:xfrm>
          <a:custGeom>
            <a:avLst/>
            <a:gdLst>
              <a:gd name="connsiteX0" fmla="*/ 3804983 w 5540381"/>
              <a:gd name="connsiteY0" fmla="*/ 1914 h 4696646"/>
              <a:gd name="connsiteX1" fmla="*/ 4337333 w 5540381"/>
              <a:gd name="connsiteY1" fmla="*/ 103729 h 4696646"/>
              <a:gd name="connsiteX2" fmla="*/ 5406325 w 5540381"/>
              <a:gd name="connsiteY2" fmla="*/ 1124716 h 4696646"/>
              <a:gd name="connsiteX3" fmla="*/ 5349362 w 5540381"/>
              <a:gd name="connsiteY3" fmla="*/ 2588379 h 4696646"/>
              <a:gd name="connsiteX4" fmla="*/ 4283651 w 5540381"/>
              <a:gd name="connsiteY4" fmla="*/ 3560858 h 4696646"/>
              <a:gd name="connsiteX5" fmla="*/ 3171643 w 5540381"/>
              <a:gd name="connsiteY5" fmla="*/ 4290321 h 4696646"/>
              <a:gd name="connsiteX6" fmla="*/ 1814011 w 5540381"/>
              <a:gd name="connsiteY6" fmla="*/ 4686490 h 4696646"/>
              <a:gd name="connsiteX7" fmla="*/ 606781 w 5540381"/>
              <a:gd name="connsiteY7" fmla="*/ 3856467 h 4696646"/>
              <a:gd name="connsiteX8" fmla="*/ 3652 w 5540381"/>
              <a:gd name="connsiteY8" fmla="*/ 2445295 h 4696646"/>
              <a:gd name="connsiteX9" fmla="*/ 510679 w 5540381"/>
              <a:gd name="connsiteY9" fmla="*/ 1157797 h 4696646"/>
              <a:gd name="connsiteX10" fmla="*/ 1827507 w 5540381"/>
              <a:gd name="connsiteY10" fmla="*/ 684429 h 4696646"/>
              <a:gd name="connsiteX11" fmla="*/ 2957029 w 5540381"/>
              <a:gd name="connsiteY11" fmla="*/ 135438 h 4696646"/>
              <a:gd name="connsiteX12" fmla="*/ 3804983 w 5540381"/>
              <a:gd name="connsiteY12" fmla="*/ 1914 h 469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40381" h="4696646">
                <a:moveTo>
                  <a:pt x="3804983" y="1914"/>
                </a:moveTo>
                <a:cubicBezTo>
                  <a:pt x="3983949" y="9701"/>
                  <a:pt x="4164077" y="41593"/>
                  <a:pt x="4337333" y="103729"/>
                </a:cubicBezTo>
                <a:cubicBezTo>
                  <a:pt x="4796647" y="270976"/>
                  <a:pt x="5209786" y="651734"/>
                  <a:pt x="5406325" y="1124716"/>
                </a:cubicBezTo>
                <a:cubicBezTo>
                  <a:pt x="5602866" y="1597693"/>
                  <a:pt x="5582807" y="2162895"/>
                  <a:pt x="5349362" y="2588379"/>
                </a:cubicBezTo>
                <a:cubicBezTo>
                  <a:pt x="5115918" y="3013859"/>
                  <a:pt x="4664832" y="3298474"/>
                  <a:pt x="4283651" y="3560858"/>
                </a:cubicBezTo>
                <a:cubicBezTo>
                  <a:pt x="3898215" y="3822091"/>
                  <a:pt x="3578427" y="4059951"/>
                  <a:pt x="3171643" y="4290321"/>
                </a:cubicBezTo>
                <a:cubicBezTo>
                  <a:pt x="2764860" y="4520693"/>
                  <a:pt x="2269932" y="4747833"/>
                  <a:pt x="1814011" y="4686490"/>
                </a:cubicBezTo>
                <a:cubicBezTo>
                  <a:pt x="1356532" y="4622447"/>
                  <a:pt x="936914" y="4274178"/>
                  <a:pt x="606781" y="3856467"/>
                </a:cubicBezTo>
                <a:cubicBezTo>
                  <a:pt x="277795" y="3434498"/>
                  <a:pt x="37149" y="2947338"/>
                  <a:pt x="3652" y="2445295"/>
                </a:cubicBezTo>
                <a:cubicBezTo>
                  <a:pt x="-28287" y="1945953"/>
                  <a:pt x="150030" y="1437129"/>
                  <a:pt x="510679" y="1157797"/>
                </a:cubicBezTo>
                <a:cubicBezTo>
                  <a:pt x="868623" y="880017"/>
                  <a:pt x="1406190" y="833279"/>
                  <a:pt x="1827507" y="684429"/>
                </a:cubicBezTo>
                <a:cubicBezTo>
                  <a:pt x="2248820" y="535582"/>
                  <a:pt x="2551181" y="286178"/>
                  <a:pt x="2957029" y="135438"/>
                </a:cubicBezTo>
                <a:cubicBezTo>
                  <a:pt x="3211654" y="42916"/>
                  <a:pt x="3506705" y="-11064"/>
                  <a:pt x="3804983" y="1914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21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C682705-ED55-4BEB-9583-BE0F8D61A5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-144374"/>
            <a:ext cx="12192000" cy="7099514"/>
          </a:xfrm>
          <a:custGeom>
            <a:avLst/>
            <a:gdLst>
              <a:gd name="connsiteX0" fmla="*/ 760957 w 12192000"/>
              <a:gd name="connsiteY0" fmla="*/ 1413 h 7099514"/>
              <a:gd name="connsiteX1" fmla="*/ 1404530 w 12192000"/>
              <a:gd name="connsiteY1" fmla="*/ 228461 h 7099514"/>
              <a:gd name="connsiteX2" fmla="*/ 2852289 w 12192000"/>
              <a:gd name="connsiteY2" fmla="*/ 2474387 h 7099514"/>
              <a:gd name="connsiteX3" fmla="*/ 5045163 w 12192000"/>
              <a:gd name="connsiteY3" fmla="*/ 3659335 h 7099514"/>
              <a:gd name="connsiteX4" fmla="*/ 5365718 w 12192000"/>
              <a:gd name="connsiteY4" fmla="*/ 4688475 h 7099514"/>
              <a:gd name="connsiteX5" fmla="*/ 5358774 w 12192000"/>
              <a:gd name="connsiteY5" fmla="*/ 4754475 h 7099514"/>
              <a:gd name="connsiteX6" fmla="*/ 12191999 w 12192000"/>
              <a:gd name="connsiteY6" fmla="*/ 4754476 h 7099514"/>
              <a:gd name="connsiteX7" fmla="*/ 12192000 w 12192000"/>
              <a:gd name="connsiteY7" fmla="*/ 7099514 h 7099514"/>
              <a:gd name="connsiteX8" fmla="*/ 1 w 12192000"/>
              <a:gd name="connsiteY8" fmla="*/ 7099514 h 7099514"/>
              <a:gd name="connsiteX9" fmla="*/ 0 w 12192000"/>
              <a:gd name="connsiteY9" fmla="*/ 168440 h 7099514"/>
              <a:gd name="connsiteX10" fmla="*/ 169533 w 12192000"/>
              <a:gd name="connsiteY10" fmla="*/ 96224 h 7099514"/>
              <a:gd name="connsiteX11" fmla="*/ 760957 w 12192000"/>
              <a:gd name="connsiteY11" fmla="*/ 1413 h 709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7099514">
                <a:moveTo>
                  <a:pt x="760957" y="1413"/>
                </a:moveTo>
                <a:cubicBezTo>
                  <a:pt x="995488" y="12191"/>
                  <a:pt x="1218036" y="84911"/>
                  <a:pt x="1404530" y="228461"/>
                </a:cubicBezTo>
                <a:cubicBezTo>
                  <a:pt x="1996945" y="685121"/>
                  <a:pt x="2211450" y="1861693"/>
                  <a:pt x="2852289" y="2474387"/>
                </a:cubicBezTo>
                <a:cubicBezTo>
                  <a:pt x="3493121" y="3087070"/>
                  <a:pt x="4552791" y="3138254"/>
                  <a:pt x="5045163" y="3659335"/>
                </a:cubicBezTo>
                <a:cubicBezTo>
                  <a:pt x="5289171" y="3918527"/>
                  <a:pt x="5391353" y="4295193"/>
                  <a:pt x="5365718" y="4688475"/>
                </a:cubicBezTo>
                <a:lnTo>
                  <a:pt x="5358774" y="4754475"/>
                </a:lnTo>
                <a:lnTo>
                  <a:pt x="12191999" y="4754476"/>
                </a:lnTo>
                <a:lnTo>
                  <a:pt x="12192000" y="7099514"/>
                </a:lnTo>
                <a:lnTo>
                  <a:pt x="1" y="7099514"/>
                </a:lnTo>
                <a:lnTo>
                  <a:pt x="0" y="168440"/>
                </a:lnTo>
                <a:lnTo>
                  <a:pt x="169533" y="96224"/>
                </a:lnTo>
                <a:cubicBezTo>
                  <a:pt x="365823" y="25788"/>
                  <a:pt x="567468" y="-7479"/>
                  <a:pt x="760957" y="1413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734487-FC9B-4DCE-B25F-1BB2E5D188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8062" y="1712969"/>
            <a:ext cx="2790076" cy="3152664"/>
          </a:xfrm>
          <a:custGeom>
            <a:avLst/>
            <a:gdLst>
              <a:gd name="connsiteX0" fmla="*/ 1025595 w 2488202"/>
              <a:gd name="connsiteY0" fmla="*/ 550 h 3152664"/>
              <a:gd name="connsiteX1" fmla="*/ 1747692 w 2488202"/>
              <a:gd name="connsiteY1" fmla="*/ 305398 h 3152664"/>
              <a:gd name="connsiteX2" fmla="*/ 2347360 w 2488202"/>
              <a:gd name="connsiteY2" fmla="*/ 1188457 h 3152664"/>
              <a:gd name="connsiteX3" fmla="*/ 2336735 w 2488202"/>
              <a:gd name="connsiteY3" fmla="*/ 2562490 h 3152664"/>
              <a:gd name="connsiteX4" fmla="*/ 1050418 w 2488202"/>
              <a:gd name="connsiteY4" fmla="*/ 3151828 h 3152664"/>
              <a:gd name="connsiteX5" fmla="*/ 67058 w 2488202"/>
              <a:gd name="connsiteY5" fmla="*/ 2562273 h 3152664"/>
              <a:gd name="connsiteX6" fmla="*/ 79851 w 2488202"/>
              <a:gd name="connsiteY6" fmla="*/ 1503351 h 3152664"/>
              <a:gd name="connsiteX7" fmla="*/ 234601 w 2488202"/>
              <a:gd name="connsiteY7" fmla="*/ 615809 h 3152664"/>
              <a:gd name="connsiteX8" fmla="*/ 918423 w 2488202"/>
              <a:gd name="connsiteY8" fmla="*/ 14200 h 3152664"/>
              <a:gd name="connsiteX9" fmla="*/ 1025595 w 2488202"/>
              <a:gd name="connsiteY9" fmla="*/ 550 h 315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202" h="3152664">
                <a:moveTo>
                  <a:pt x="1025595" y="550"/>
                </a:moveTo>
                <a:cubicBezTo>
                  <a:pt x="1276352" y="-9751"/>
                  <a:pt x="1530077" y="125931"/>
                  <a:pt x="1747692" y="305398"/>
                </a:cubicBezTo>
                <a:cubicBezTo>
                  <a:pt x="2000556" y="509753"/>
                  <a:pt x="2202095" y="772049"/>
                  <a:pt x="2347360" y="1188457"/>
                </a:cubicBezTo>
                <a:cubicBezTo>
                  <a:pt x="2490514" y="1603129"/>
                  <a:pt x="2579446" y="2169430"/>
                  <a:pt x="2336735" y="2562490"/>
                </a:cubicBezTo>
                <a:cubicBezTo>
                  <a:pt x="2093970" y="2951325"/>
                  <a:pt x="1525829" y="3167911"/>
                  <a:pt x="1050418" y="3151828"/>
                </a:cubicBezTo>
                <a:cubicBezTo>
                  <a:pt x="577056" y="3133260"/>
                  <a:pt x="200642" y="2885495"/>
                  <a:pt x="67058" y="2562273"/>
                </a:cubicBezTo>
                <a:cubicBezTo>
                  <a:pt x="-68633" y="2237308"/>
                  <a:pt x="36453" y="1839368"/>
                  <a:pt x="79851" y="1503351"/>
                </a:cubicBezTo>
                <a:cubicBezTo>
                  <a:pt x="123250" y="1167332"/>
                  <a:pt x="107010" y="890751"/>
                  <a:pt x="234601" y="615809"/>
                </a:cubicBezTo>
                <a:cubicBezTo>
                  <a:pt x="362248" y="345093"/>
                  <a:pt x="633726" y="76021"/>
                  <a:pt x="918423" y="14200"/>
                </a:cubicBezTo>
                <a:cubicBezTo>
                  <a:pt x="954010" y="6472"/>
                  <a:pt x="989772" y="2021"/>
                  <a:pt x="1025595" y="55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98C03D2-0C97-48B1-9D33-4674C2C7B9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7570" y="1615829"/>
            <a:ext cx="2790076" cy="3249804"/>
          </a:xfrm>
          <a:custGeom>
            <a:avLst/>
            <a:gdLst>
              <a:gd name="connsiteX0" fmla="*/ 1570200 w 2790076"/>
              <a:gd name="connsiteY0" fmla="*/ 378 h 3249804"/>
              <a:gd name="connsiteX1" fmla="*/ 1947448 w 2790076"/>
              <a:gd name="connsiteY1" fmla="*/ 44316 h 3249804"/>
              <a:gd name="connsiteX2" fmla="*/ 2692630 w 2790076"/>
              <a:gd name="connsiteY2" fmla="*/ 617513 h 3249804"/>
              <a:gd name="connsiteX3" fmla="*/ 2775222 w 2790076"/>
              <a:gd name="connsiteY3" fmla="*/ 1466002 h 3249804"/>
              <a:gd name="connsiteX4" fmla="*/ 2711714 w 2790076"/>
              <a:gd name="connsiteY4" fmla="*/ 2244689 h 3249804"/>
              <a:gd name="connsiteX5" fmla="*/ 2374737 w 2790076"/>
              <a:gd name="connsiteY5" fmla="*/ 3010506 h 3249804"/>
              <a:gd name="connsiteX6" fmla="*/ 1454687 w 2790076"/>
              <a:gd name="connsiteY6" fmla="*/ 3249406 h 3249804"/>
              <a:gd name="connsiteX7" fmla="*/ 472133 w 2790076"/>
              <a:gd name="connsiteY7" fmla="*/ 2996159 h 3249804"/>
              <a:gd name="connsiteX8" fmla="*/ 18 w 2790076"/>
              <a:gd name="connsiteY8" fmla="*/ 2284066 h 3249804"/>
              <a:gd name="connsiteX9" fmla="*/ 280111 w 2790076"/>
              <a:gd name="connsiteY9" fmla="*/ 1507949 h 3249804"/>
              <a:gd name="connsiteX10" fmla="*/ 445348 w 2790076"/>
              <a:gd name="connsiteY10" fmla="*/ 788774 h 3249804"/>
              <a:gd name="connsiteX11" fmla="*/ 982672 w 2790076"/>
              <a:gd name="connsiteY11" fmla="*/ 148918 h 3249804"/>
              <a:gd name="connsiteX12" fmla="*/ 1570200 w 2790076"/>
              <a:gd name="connsiteY12" fmla="*/ 378 h 3249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0076" h="3249804">
                <a:moveTo>
                  <a:pt x="1570200" y="378"/>
                </a:moveTo>
                <a:cubicBezTo>
                  <a:pt x="1696726" y="-2552"/>
                  <a:pt x="1824796" y="11528"/>
                  <a:pt x="1947448" y="44316"/>
                </a:cubicBezTo>
                <a:cubicBezTo>
                  <a:pt x="2274517" y="131747"/>
                  <a:pt x="2563050" y="352209"/>
                  <a:pt x="2692630" y="617513"/>
                </a:cubicBezTo>
                <a:cubicBezTo>
                  <a:pt x="2822207" y="882816"/>
                  <a:pt x="2790520" y="1194468"/>
                  <a:pt x="2775222" y="1466002"/>
                </a:cubicBezTo>
                <a:cubicBezTo>
                  <a:pt x="2757613" y="1739043"/>
                  <a:pt x="2754086" y="1973476"/>
                  <a:pt x="2711714" y="2244689"/>
                </a:cubicBezTo>
                <a:cubicBezTo>
                  <a:pt x="2669344" y="2515903"/>
                  <a:pt x="2589902" y="2826011"/>
                  <a:pt x="2374737" y="3010506"/>
                </a:cubicBezTo>
                <a:cubicBezTo>
                  <a:pt x="2157529" y="3194699"/>
                  <a:pt x="1806371" y="3255392"/>
                  <a:pt x="1454687" y="3249406"/>
                </a:cubicBezTo>
                <a:cubicBezTo>
                  <a:pt x="1101230" y="3241306"/>
                  <a:pt x="749019" y="3168639"/>
                  <a:pt x="472133" y="2996159"/>
                </a:cubicBezTo>
                <a:cubicBezTo>
                  <a:pt x="197290" y="2823981"/>
                  <a:pt x="1854" y="2552596"/>
                  <a:pt x="18" y="2284066"/>
                </a:cubicBezTo>
                <a:cubicBezTo>
                  <a:pt x="-2089" y="2017346"/>
                  <a:pt x="189129" y="1755292"/>
                  <a:pt x="280111" y="1507949"/>
                </a:cubicBezTo>
                <a:cubicBezTo>
                  <a:pt x="371092" y="1260607"/>
                  <a:pt x="361567" y="1029786"/>
                  <a:pt x="445348" y="788774"/>
                </a:cubicBezTo>
                <a:cubicBezTo>
                  <a:pt x="531172" y="548066"/>
                  <a:pt x="710303" y="297166"/>
                  <a:pt x="982672" y="148918"/>
                </a:cubicBezTo>
                <a:cubicBezTo>
                  <a:pt x="1152734" y="57394"/>
                  <a:pt x="1359322" y="5261"/>
                  <a:pt x="1570200" y="378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30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3A4A3D2-22DD-4514-B80D-E93382554F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3160" y="3607524"/>
            <a:ext cx="2021748" cy="2021748"/>
          </a:xfrm>
          <a:custGeom>
            <a:avLst/>
            <a:gdLst>
              <a:gd name="connsiteX0" fmla="*/ 1010874 w 2021748"/>
              <a:gd name="connsiteY0" fmla="*/ 0 h 2021748"/>
              <a:gd name="connsiteX1" fmla="*/ 2021748 w 2021748"/>
              <a:gd name="connsiteY1" fmla="*/ 1010874 h 2021748"/>
              <a:gd name="connsiteX2" fmla="*/ 1010874 w 2021748"/>
              <a:gd name="connsiteY2" fmla="*/ 2021748 h 2021748"/>
              <a:gd name="connsiteX3" fmla="*/ 0 w 2021748"/>
              <a:gd name="connsiteY3" fmla="*/ 1010874 h 2021748"/>
              <a:gd name="connsiteX4" fmla="*/ 1010874 w 2021748"/>
              <a:gd name="connsiteY4" fmla="*/ 0 h 202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1748" h="2021748">
                <a:moveTo>
                  <a:pt x="1010874" y="0"/>
                </a:moveTo>
                <a:cubicBezTo>
                  <a:pt x="1569164" y="0"/>
                  <a:pt x="2021748" y="452584"/>
                  <a:pt x="2021748" y="1010874"/>
                </a:cubicBezTo>
                <a:cubicBezTo>
                  <a:pt x="2021748" y="1569164"/>
                  <a:pt x="1569164" y="2021748"/>
                  <a:pt x="1010874" y="2021748"/>
                </a:cubicBezTo>
                <a:cubicBezTo>
                  <a:pt x="452584" y="2021748"/>
                  <a:pt x="0" y="1569164"/>
                  <a:pt x="0" y="1010874"/>
                </a:cubicBezTo>
                <a:cubicBezTo>
                  <a:pt x="0" y="452584"/>
                  <a:pt x="452584" y="0"/>
                  <a:pt x="1010874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DB18732-B622-4236-904E-0DE2F126C2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5450" y="3607524"/>
            <a:ext cx="2021748" cy="2021748"/>
          </a:xfrm>
          <a:custGeom>
            <a:avLst/>
            <a:gdLst>
              <a:gd name="connsiteX0" fmla="*/ 1010874 w 2021748"/>
              <a:gd name="connsiteY0" fmla="*/ 0 h 2021748"/>
              <a:gd name="connsiteX1" fmla="*/ 2021748 w 2021748"/>
              <a:gd name="connsiteY1" fmla="*/ 1010874 h 2021748"/>
              <a:gd name="connsiteX2" fmla="*/ 1010874 w 2021748"/>
              <a:gd name="connsiteY2" fmla="*/ 2021748 h 2021748"/>
              <a:gd name="connsiteX3" fmla="*/ 0 w 2021748"/>
              <a:gd name="connsiteY3" fmla="*/ 1010874 h 2021748"/>
              <a:gd name="connsiteX4" fmla="*/ 1010874 w 2021748"/>
              <a:gd name="connsiteY4" fmla="*/ 0 h 202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1748" h="2021748">
                <a:moveTo>
                  <a:pt x="1010874" y="0"/>
                </a:moveTo>
                <a:cubicBezTo>
                  <a:pt x="1569164" y="0"/>
                  <a:pt x="2021748" y="452584"/>
                  <a:pt x="2021748" y="1010874"/>
                </a:cubicBezTo>
                <a:cubicBezTo>
                  <a:pt x="2021748" y="1569164"/>
                  <a:pt x="1569164" y="2021748"/>
                  <a:pt x="1010874" y="2021748"/>
                </a:cubicBezTo>
                <a:cubicBezTo>
                  <a:pt x="452584" y="2021748"/>
                  <a:pt x="0" y="1569164"/>
                  <a:pt x="0" y="1010874"/>
                </a:cubicBezTo>
                <a:cubicBezTo>
                  <a:pt x="0" y="452584"/>
                  <a:pt x="452584" y="0"/>
                  <a:pt x="1010874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7CB9814-1CCE-4C5A-A27E-1F70A9E99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67632" y="484377"/>
            <a:ext cx="2021748" cy="2021748"/>
          </a:xfrm>
          <a:custGeom>
            <a:avLst/>
            <a:gdLst>
              <a:gd name="connsiteX0" fmla="*/ 1010874 w 2021748"/>
              <a:gd name="connsiteY0" fmla="*/ 0 h 2021748"/>
              <a:gd name="connsiteX1" fmla="*/ 2021748 w 2021748"/>
              <a:gd name="connsiteY1" fmla="*/ 1010874 h 2021748"/>
              <a:gd name="connsiteX2" fmla="*/ 1010874 w 2021748"/>
              <a:gd name="connsiteY2" fmla="*/ 2021748 h 2021748"/>
              <a:gd name="connsiteX3" fmla="*/ 0 w 2021748"/>
              <a:gd name="connsiteY3" fmla="*/ 1010874 h 2021748"/>
              <a:gd name="connsiteX4" fmla="*/ 1010874 w 2021748"/>
              <a:gd name="connsiteY4" fmla="*/ 0 h 202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1748" h="2021748">
                <a:moveTo>
                  <a:pt x="1010874" y="0"/>
                </a:moveTo>
                <a:cubicBezTo>
                  <a:pt x="1569164" y="0"/>
                  <a:pt x="2021748" y="452584"/>
                  <a:pt x="2021748" y="1010874"/>
                </a:cubicBezTo>
                <a:cubicBezTo>
                  <a:pt x="2021748" y="1569164"/>
                  <a:pt x="1569164" y="2021748"/>
                  <a:pt x="1010874" y="2021748"/>
                </a:cubicBezTo>
                <a:cubicBezTo>
                  <a:pt x="452584" y="2021748"/>
                  <a:pt x="0" y="1569164"/>
                  <a:pt x="0" y="1010874"/>
                </a:cubicBezTo>
                <a:cubicBezTo>
                  <a:pt x="0" y="452584"/>
                  <a:pt x="452584" y="0"/>
                  <a:pt x="1010874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4B6A30B-A54E-462B-B3C2-E0E4E41713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5450" y="484377"/>
            <a:ext cx="2021748" cy="2021748"/>
          </a:xfrm>
          <a:custGeom>
            <a:avLst/>
            <a:gdLst>
              <a:gd name="connsiteX0" fmla="*/ 1010874 w 2021748"/>
              <a:gd name="connsiteY0" fmla="*/ 0 h 2021748"/>
              <a:gd name="connsiteX1" fmla="*/ 2021748 w 2021748"/>
              <a:gd name="connsiteY1" fmla="*/ 1010874 h 2021748"/>
              <a:gd name="connsiteX2" fmla="*/ 1010874 w 2021748"/>
              <a:gd name="connsiteY2" fmla="*/ 2021748 h 2021748"/>
              <a:gd name="connsiteX3" fmla="*/ 0 w 2021748"/>
              <a:gd name="connsiteY3" fmla="*/ 1010874 h 2021748"/>
              <a:gd name="connsiteX4" fmla="*/ 1010874 w 2021748"/>
              <a:gd name="connsiteY4" fmla="*/ 0 h 202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1748" h="2021748">
                <a:moveTo>
                  <a:pt x="1010874" y="0"/>
                </a:moveTo>
                <a:cubicBezTo>
                  <a:pt x="1569164" y="0"/>
                  <a:pt x="2021748" y="452584"/>
                  <a:pt x="2021748" y="1010874"/>
                </a:cubicBezTo>
                <a:cubicBezTo>
                  <a:pt x="2021748" y="1569164"/>
                  <a:pt x="1569164" y="2021748"/>
                  <a:pt x="1010874" y="2021748"/>
                </a:cubicBezTo>
                <a:cubicBezTo>
                  <a:pt x="452584" y="2021748"/>
                  <a:pt x="0" y="1569164"/>
                  <a:pt x="0" y="1010874"/>
                </a:cubicBezTo>
                <a:cubicBezTo>
                  <a:pt x="0" y="452584"/>
                  <a:pt x="452584" y="0"/>
                  <a:pt x="1010874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4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70B4EF6-7F8E-4798-BDC7-7BAC6CCCBF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1922" y="3659833"/>
            <a:ext cx="2479488" cy="2479488"/>
          </a:xfrm>
          <a:custGeom>
            <a:avLst/>
            <a:gdLst>
              <a:gd name="connsiteX0" fmla="*/ 1239744 w 2479488"/>
              <a:gd name="connsiteY0" fmla="*/ 0 h 2479488"/>
              <a:gd name="connsiteX1" fmla="*/ 2479488 w 2479488"/>
              <a:gd name="connsiteY1" fmla="*/ 1239744 h 2479488"/>
              <a:gd name="connsiteX2" fmla="*/ 1239744 w 2479488"/>
              <a:gd name="connsiteY2" fmla="*/ 2479488 h 2479488"/>
              <a:gd name="connsiteX3" fmla="*/ 0 w 2479488"/>
              <a:gd name="connsiteY3" fmla="*/ 1239744 h 2479488"/>
              <a:gd name="connsiteX4" fmla="*/ 1239744 w 2479488"/>
              <a:gd name="connsiteY4" fmla="*/ 0 h 247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488" h="2479488">
                <a:moveTo>
                  <a:pt x="1239744" y="0"/>
                </a:moveTo>
                <a:cubicBezTo>
                  <a:pt x="1924436" y="0"/>
                  <a:pt x="2479488" y="555052"/>
                  <a:pt x="2479488" y="1239744"/>
                </a:cubicBezTo>
                <a:cubicBezTo>
                  <a:pt x="2479488" y="1924436"/>
                  <a:pt x="1924436" y="2479488"/>
                  <a:pt x="1239744" y="2479488"/>
                </a:cubicBezTo>
                <a:cubicBezTo>
                  <a:pt x="555052" y="2479488"/>
                  <a:pt x="0" y="1924436"/>
                  <a:pt x="0" y="1239744"/>
                </a:cubicBezTo>
                <a:cubicBezTo>
                  <a:pt x="0" y="555052"/>
                  <a:pt x="555052" y="0"/>
                  <a:pt x="1239744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80E7552-4A4B-433A-9467-0D7ECDDB6B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89145" y="345835"/>
            <a:ext cx="2479488" cy="2479488"/>
          </a:xfrm>
          <a:custGeom>
            <a:avLst/>
            <a:gdLst>
              <a:gd name="connsiteX0" fmla="*/ 1239744 w 2479488"/>
              <a:gd name="connsiteY0" fmla="*/ 0 h 2479488"/>
              <a:gd name="connsiteX1" fmla="*/ 2479488 w 2479488"/>
              <a:gd name="connsiteY1" fmla="*/ 1239744 h 2479488"/>
              <a:gd name="connsiteX2" fmla="*/ 1239744 w 2479488"/>
              <a:gd name="connsiteY2" fmla="*/ 2479488 h 2479488"/>
              <a:gd name="connsiteX3" fmla="*/ 0 w 2479488"/>
              <a:gd name="connsiteY3" fmla="*/ 1239744 h 2479488"/>
              <a:gd name="connsiteX4" fmla="*/ 1239744 w 2479488"/>
              <a:gd name="connsiteY4" fmla="*/ 0 h 247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488" h="2479488">
                <a:moveTo>
                  <a:pt x="1239744" y="0"/>
                </a:moveTo>
                <a:cubicBezTo>
                  <a:pt x="1924436" y="0"/>
                  <a:pt x="2479488" y="555052"/>
                  <a:pt x="2479488" y="1239744"/>
                </a:cubicBezTo>
                <a:cubicBezTo>
                  <a:pt x="2479488" y="1924436"/>
                  <a:pt x="1924436" y="2479488"/>
                  <a:pt x="1239744" y="2479488"/>
                </a:cubicBezTo>
                <a:cubicBezTo>
                  <a:pt x="555052" y="2479488"/>
                  <a:pt x="0" y="1924436"/>
                  <a:pt x="0" y="1239744"/>
                </a:cubicBezTo>
                <a:cubicBezTo>
                  <a:pt x="0" y="555052"/>
                  <a:pt x="555052" y="0"/>
                  <a:pt x="1239744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D2B1524-83E3-4D5E-BB5B-6C404BE5C1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47689" y="3550612"/>
            <a:ext cx="2479488" cy="2479488"/>
          </a:xfrm>
          <a:custGeom>
            <a:avLst/>
            <a:gdLst>
              <a:gd name="connsiteX0" fmla="*/ 1239744 w 2479488"/>
              <a:gd name="connsiteY0" fmla="*/ 0 h 2479488"/>
              <a:gd name="connsiteX1" fmla="*/ 2479488 w 2479488"/>
              <a:gd name="connsiteY1" fmla="*/ 1239744 h 2479488"/>
              <a:gd name="connsiteX2" fmla="*/ 1239744 w 2479488"/>
              <a:gd name="connsiteY2" fmla="*/ 2479488 h 2479488"/>
              <a:gd name="connsiteX3" fmla="*/ 0 w 2479488"/>
              <a:gd name="connsiteY3" fmla="*/ 1239744 h 2479488"/>
              <a:gd name="connsiteX4" fmla="*/ 1239744 w 2479488"/>
              <a:gd name="connsiteY4" fmla="*/ 0 h 247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488" h="2479488">
                <a:moveTo>
                  <a:pt x="1239744" y="0"/>
                </a:moveTo>
                <a:cubicBezTo>
                  <a:pt x="1924436" y="0"/>
                  <a:pt x="2479488" y="555052"/>
                  <a:pt x="2479488" y="1239744"/>
                </a:cubicBezTo>
                <a:cubicBezTo>
                  <a:pt x="2479488" y="1924436"/>
                  <a:pt x="1924436" y="2479488"/>
                  <a:pt x="1239744" y="2479488"/>
                </a:cubicBezTo>
                <a:cubicBezTo>
                  <a:pt x="555052" y="2479488"/>
                  <a:pt x="0" y="1924436"/>
                  <a:pt x="0" y="1239744"/>
                </a:cubicBezTo>
                <a:cubicBezTo>
                  <a:pt x="0" y="555052"/>
                  <a:pt x="555052" y="0"/>
                  <a:pt x="1239744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F5152D3-5815-4268-9485-242E433556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66222" y="263770"/>
            <a:ext cx="2479488" cy="2479488"/>
          </a:xfrm>
          <a:custGeom>
            <a:avLst/>
            <a:gdLst>
              <a:gd name="connsiteX0" fmla="*/ 1239744 w 2479488"/>
              <a:gd name="connsiteY0" fmla="*/ 0 h 2479488"/>
              <a:gd name="connsiteX1" fmla="*/ 2479488 w 2479488"/>
              <a:gd name="connsiteY1" fmla="*/ 1239744 h 2479488"/>
              <a:gd name="connsiteX2" fmla="*/ 1239744 w 2479488"/>
              <a:gd name="connsiteY2" fmla="*/ 2479488 h 2479488"/>
              <a:gd name="connsiteX3" fmla="*/ 0 w 2479488"/>
              <a:gd name="connsiteY3" fmla="*/ 1239744 h 2479488"/>
              <a:gd name="connsiteX4" fmla="*/ 1239744 w 2479488"/>
              <a:gd name="connsiteY4" fmla="*/ 0 h 247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488" h="2479488">
                <a:moveTo>
                  <a:pt x="1239744" y="0"/>
                </a:moveTo>
                <a:cubicBezTo>
                  <a:pt x="1924436" y="0"/>
                  <a:pt x="2479488" y="555052"/>
                  <a:pt x="2479488" y="1239744"/>
                </a:cubicBezTo>
                <a:cubicBezTo>
                  <a:pt x="2479488" y="1924436"/>
                  <a:pt x="1924436" y="2479488"/>
                  <a:pt x="1239744" y="2479488"/>
                </a:cubicBezTo>
                <a:cubicBezTo>
                  <a:pt x="555052" y="2479488"/>
                  <a:pt x="0" y="1924436"/>
                  <a:pt x="0" y="1239744"/>
                </a:cubicBezTo>
                <a:cubicBezTo>
                  <a:pt x="0" y="555052"/>
                  <a:pt x="555052" y="0"/>
                  <a:pt x="1239744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6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C94D932-7B2A-4535-8E2B-54D09F4AC3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16732" y="1449732"/>
            <a:ext cx="3958538" cy="3958538"/>
          </a:xfrm>
          <a:custGeom>
            <a:avLst/>
            <a:gdLst>
              <a:gd name="connsiteX0" fmla="*/ 1979269 w 3958538"/>
              <a:gd name="connsiteY0" fmla="*/ 0 h 3958538"/>
              <a:gd name="connsiteX1" fmla="*/ 3958538 w 3958538"/>
              <a:gd name="connsiteY1" fmla="*/ 1979269 h 3958538"/>
              <a:gd name="connsiteX2" fmla="*/ 1979269 w 3958538"/>
              <a:gd name="connsiteY2" fmla="*/ 3958538 h 3958538"/>
              <a:gd name="connsiteX3" fmla="*/ 0 w 3958538"/>
              <a:gd name="connsiteY3" fmla="*/ 1979269 h 3958538"/>
              <a:gd name="connsiteX4" fmla="*/ 1979269 w 3958538"/>
              <a:gd name="connsiteY4" fmla="*/ 0 h 395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8538" h="3958538">
                <a:moveTo>
                  <a:pt x="1979269" y="0"/>
                </a:moveTo>
                <a:cubicBezTo>
                  <a:pt x="3072389" y="0"/>
                  <a:pt x="3958538" y="886149"/>
                  <a:pt x="3958538" y="1979269"/>
                </a:cubicBezTo>
                <a:cubicBezTo>
                  <a:pt x="3958538" y="3072389"/>
                  <a:pt x="3072389" y="3958538"/>
                  <a:pt x="1979269" y="3958538"/>
                </a:cubicBezTo>
                <a:cubicBezTo>
                  <a:pt x="886149" y="3958538"/>
                  <a:pt x="0" y="3072389"/>
                  <a:pt x="0" y="1979269"/>
                </a:cubicBezTo>
                <a:cubicBezTo>
                  <a:pt x="0" y="886149"/>
                  <a:pt x="886149" y="0"/>
                  <a:pt x="1979269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0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BA9069-8D19-4142-9D60-1C394E5DAB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-147737"/>
            <a:ext cx="12307283" cy="7005737"/>
          </a:xfrm>
          <a:custGeom>
            <a:avLst/>
            <a:gdLst>
              <a:gd name="connsiteX0" fmla="*/ 8287188 w 12307283"/>
              <a:gd name="connsiteY0" fmla="*/ 4560725 h 7005737"/>
              <a:gd name="connsiteX1" fmla="*/ 8456189 w 12307283"/>
              <a:gd name="connsiteY1" fmla="*/ 4568157 h 7005737"/>
              <a:gd name="connsiteX2" fmla="*/ 9592930 w 12307283"/>
              <a:gd name="connsiteY2" fmla="*/ 5255553 h 7005737"/>
              <a:gd name="connsiteX3" fmla="*/ 9450383 w 12307283"/>
              <a:gd name="connsiteY3" fmla="*/ 6453586 h 7005737"/>
              <a:gd name="connsiteX4" fmla="*/ 8355060 w 12307283"/>
              <a:gd name="connsiteY4" fmla="*/ 6958346 h 7005737"/>
              <a:gd name="connsiteX5" fmla="*/ 8241620 w 12307283"/>
              <a:gd name="connsiteY5" fmla="*/ 6994668 h 7005737"/>
              <a:gd name="connsiteX6" fmla="*/ 8210254 w 12307283"/>
              <a:gd name="connsiteY6" fmla="*/ 7005737 h 7005737"/>
              <a:gd name="connsiteX7" fmla="*/ 5833095 w 12307283"/>
              <a:gd name="connsiteY7" fmla="*/ 7005737 h 7005737"/>
              <a:gd name="connsiteX8" fmla="*/ 5738214 w 12307283"/>
              <a:gd name="connsiteY8" fmla="*/ 6951537 h 7005737"/>
              <a:gd name="connsiteX9" fmla="*/ 4863500 w 12307283"/>
              <a:gd name="connsiteY9" fmla="*/ 5942212 h 7005737"/>
              <a:gd name="connsiteX10" fmla="*/ 5429046 w 12307283"/>
              <a:gd name="connsiteY10" fmla="*/ 4744435 h 7005737"/>
              <a:gd name="connsiteX11" fmla="*/ 7043834 w 12307283"/>
              <a:gd name="connsiteY11" fmla="*/ 4707828 h 7005737"/>
              <a:gd name="connsiteX12" fmla="*/ 8287188 w 12307283"/>
              <a:gd name="connsiteY12" fmla="*/ 4560725 h 7005737"/>
              <a:gd name="connsiteX13" fmla="*/ 1441050 w 12307283"/>
              <a:gd name="connsiteY13" fmla="*/ 1194700 h 7005737"/>
              <a:gd name="connsiteX14" fmla="*/ 2426647 w 12307283"/>
              <a:gd name="connsiteY14" fmla="*/ 1802798 h 7005737"/>
              <a:gd name="connsiteX15" fmla="*/ 2875310 w 12307283"/>
              <a:gd name="connsiteY15" fmla="*/ 3710787 h 7005737"/>
              <a:gd name="connsiteX16" fmla="*/ 3963613 w 12307283"/>
              <a:gd name="connsiteY16" fmla="*/ 5284652 h 7005737"/>
              <a:gd name="connsiteX17" fmla="*/ 3490784 w 12307283"/>
              <a:gd name="connsiteY17" fmla="*/ 6515853 h 7005737"/>
              <a:gd name="connsiteX18" fmla="*/ 1882301 w 12307283"/>
              <a:gd name="connsiteY18" fmla="*/ 6557461 h 7005737"/>
              <a:gd name="connsiteX19" fmla="*/ 553723 w 12307283"/>
              <a:gd name="connsiteY19" fmla="*/ 6930470 h 7005737"/>
              <a:gd name="connsiteX20" fmla="*/ 122629 w 12307283"/>
              <a:gd name="connsiteY20" fmla="*/ 6743082 h 7005737"/>
              <a:gd name="connsiteX21" fmla="*/ 0 w 12307283"/>
              <a:gd name="connsiteY21" fmla="*/ 6632984 h 7005737"/>
              <a:gd name="connsiteX22" fmla="*/ 2 w 12307283"/>
              <a:gd name="connsiteY22" fmla="*/ 2797884 h 7005737"/>
              <a:gd name="connsiteX23" fmla="*/ 42345 w 12307283"/>
              <a:gd name="connsiteY23" fmla="*/ 2710137 h 7005737"/>
              <a:gd name="connsiteX24" fmla="*/ 120634 w 12307283"/>
              <a:gd name="connsiteY24" fmla="*/ 2546136 h 7005737"/>
              <a:gd name="connsiteX25" fmla="*/ 1076333 w 12307283"/>
              <a:gd name="connsiteY25" fmla="*/ 1266348 h 7005737"/>
              <a:gd name="connsiteX26" fmla="*/ 1441050 w 12307283"/>
              <a:gd name="connsiteY26" fmla="*/ 1194700 h 7005737"/>
              <a:gd name="connsiteX27" fmla="*/ 2916987 w 12307283"/>
              <a:gd name="connsiteY27" fmla="*/ 147737 h 7005737"/>
              <a:gd name="connsiteX28" fmla="*/ 7004930 w 12307283"/>
              <a:gd name="connsiteY28" fmla="*/ 147737 h 7005737"/>
              <a:gd name="connsiteX29" fmla="*/ 7056010 w 12307283"/>
              <a:gd name="connsiteY29" fmla="*/ 208347 h 7005737"/>
              <a:gd name="connsiteX30" fmla="*/ 7250036 w 12307283"/>
              <a:gd name="connsiteY30" fmla="*/ 1209820 h 7005737"/>
              <a:gd name="connsiteX31" fmla="*/ 6241512 w 12307283"/>
              <a:gd name="connsiteY31" fmla="*/ 2124145 h 7005737"/>
              <a:gd name="connsiteX32" fmla="*/ 4617980 w 12307283"/>
              <a:gd name="connsiteY32" fmla="*/ 2498804 h 7005737"/>
              <a:gd name="connsiteX33" fmla="*/ 2798814 w 12307283"/>
              <a:gd name="connsiteY33" fmla="*/ 1900092 h 7005737"/>
              <a:gd name="connsiteX34" fmla="*/ 2848982 w 12307283"/>
              <a:gd name="connsiteY34" fmla="*/ 267992 h 7005737"/>
              <a:gd name="connsiteX35" fmla="*/ 8466851 w 12307283"/>
              <a:gd name="connsiteY35" fmla="*/ 2257 h 7005737"/>
              <a:gd name="connsiteX36" fmla="*/ 8769607 w 12307283"/>
              <a:gd name="connsiteY36" fmla="*/ 27546 h 7005737"/>
              <a:gd name="connsiteX37" fmla="*/ 10072533 w 12307283"/>
              <a:gd name="connsiteY37" fmla="*/ 642127 h 7005737"/>
              <a:gd name="connsiteX38" fmla="*/ 11317911 w 12307283"/>
              <a:gd name="connsiteY38" fmla="*/ 944277 h 7005737"/>
              <a:gd name="connsiteX39" fmla="*/ 12274908 w 12307283"/>
              <a:gd name="connsiteY39" fmla="*/ 1921922 h 7005737"/>
              <a:gd name="connsiteX40" fmla="*/ 12055104 w 12307283"/>
              <a:gd name="connsiteY40" fmla="*/ 3042408 h 7005737"/>
              <a:gd name="connsiteX41" fmla="*/ 11785083 w 12307283"/>
              <a:gd name="connsiteY41" fmla="*/ 4134068 h 7005737"/>
              <a:gd name="connsiteX42" fmla="*/ 11114054 w 12307283"/>
              <a:gd name="connsiteY42" fmla="*/ 5131699 h 7005737"/>
              <a:gd name="connsiteX43" fmla="*/ 9809897 w 12307283"/>
              <a:gd name="connsiteY43" fmla="*/ 4655402 h 7005737"/>
              <a:gd name="connsiteX44" fmla="*/ 9052044 w 12307283"/>
              <a:gd name="connsiteY44" fmla="*/ 2960961 h 7005737"/>
              <a:gd name="connsiteX45" fmla="*/ 7924041 w 12307283"/>
              <a:gd name="connsiteY45" fmla="*/ 1672414 h 7005737"/>
              <a:gd name="connsiteX46" fmla="*/ 7796284 w 12307283"/>
              <a:gd name="connsiteY46" fmla="*/ 420500 h 7005737"/>
              <a:gd name="connsiteX47" fmla="*/ 8466851 w 12307283"/>
              <a:gd name="connsiteY47" fmla="*/ 2257 h 700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307283" h="7005737">
                <a:moveTo>
                  <a:pt x="8287188" y="4560725"/>
                </a:moveTo>
                <a:cubicBezTo>
                  <a:pt x="8343283" y="4560273"/>
                  <a:pt x="8399531" y="4562500"/>
                  <a:pt x="8456189" y="4568157"/>
                </a:cubicBezTo>
                <a:cubicBezTo>
                  <a:pt x="8907821" y="4609536"/>
                  <a:pt x="9385654" y="4870289"/>
                  <a:pt x="9592930" y="5255553"/>
                </a:cubicBezTo>
                <a:cubicBezTo>
                  <a:pt x="9797406" y="5639560"/>
                  <a:pt x="9728521" y="6146826"/>
                  <a:pt x="9450383" y="6453586"/>
                </a:cubicBezTo>
                <a:cubicBezTo>
                  <a:pt x="9169447" y="6759099"/>
                  <a:pt x="8676455" y="6862853"/>
                  <a:pt x="8355060" y="6958346"/>
                </a:cubicBezTo>
                <a:cubicBezTo>
                  <a:pt x="8314739" y="6970611"/>
                  <a:pt x="8277054" y="6982727"/>
                  <a:pt x="8241620" y="6994668"/>
                </a:cubicBezTo>
                <a:lnTo>
                  <a:pt x="8210254" y="7005737"/>
                </a:lnTo>
                <a:lnTo>
                  <a:pt x="5833095" y="7005737"/>
                </a:lnTo>
                <a:lnTo>
                  <a:pt x="5738214" y="6951537"/>
                </a:lnTo>
                <a:cubicBezTo>
                  <a:pt x="5354425" y="6715010"/>
                  <a:pt x="4970580" y="6353490"/>
                  <a:pt x="4863500" y="5942212"/>
                </a:cubicBezTo>
                <a:cubicBezTo>
                  <a:pt x="4745095" y="5470808"/>
                  <a:pt x="4988183" y="4934421"/>
                  <a:pt x="5429046" y="4744435"/>
                </a:cubicBezTo>
                <a:cubicBezTo>
                  <a:pt x="5872704" y="4555703"/>
                  <a:pt x="6510172" y="4714745"/>
                  <a:pt x="7043834" y="4707828"/>
                </a:cubicBezTo>
                <a:cubicBezTo>
                  <a:pt x="7509364" y="4698383"/>
                  <a:pt x="7894522" y="4563887"/>
                  <a:pt x="8287188" y="4560725"/>
                </a:cubicBezTo>
                <a:close/>
                <a:moveTo>
                  <a:pt x="1441050" y="1194700"/>
                </a:moveTo>
                <a:cubicBezTo>
                  <a:pt x="1821267" y="1198207"/>
                  <a:pt x="2223443" y="1420610"/>
                  <a:pt x="2426647" y="1802798"/>
                </a:cubicBezTo>
                <a:cubicBezTo>
                  <a:pt x="2695483" y="2309045"/>
                  <a:pt x="2606387" y="3092689"/>
                  <a:pt x="2875310" y="3710787"/>
                </a:cubicBezTo>
                <a:cubicBezTo>
                  <a:pt x="3144234" y="4328881"/>
                  <a:pt x="3766272" y="4779866"/>
                  <a:pt x="3963613" y="5284652"/>
                </a:cubicBezTo>
                <a:cubicBezTo>
                  <a:pt x="4158853" y="5786103"/>
                  <a:pt x="3929401" y="6341354"/>
                  <a:pt x="3490784" y="6515853"/>
                </a:cubicBezTo>
                <a:cubicBezTo>
                  <a:pt x="3054276" y="6693685"/>
                  <a:pt x="2406502" y="6487426"/>
                  <a:pt x="1882301" y="6557461"/>
                </a:cubicBezTo>
                <a:cubicBezTo>
                  <a:pt x="1355294" y="6629267"/>
                  <a:pt x="952556" y="6972264"/>
                  <a:pt x="553723" y="6930470"/>
                </a:cubicBezTo>
                <a:cubicBezTo>
                  <a:pt x="404950" y="6916045"/>
                  <a:pt x="256726" y="6847508"/>
                  <a:pt x="122629" y="6743082"/>
                </a:cubicBezTo>
                <a:lnTo>
                  <a:pt x="0" y="6632984"/>
                </a:lnTo>
                <a:lnTo>
                  <a:pt x="2" y="2797884"/>
                </a:lnTo>
                <a:lnTo>
                  <a:pt x="42345" y="2710137"/>
                </a:lnTo>
                <a:cubicBezTo>
                  <a:pt x="67478" y="2657959"/>
                  <a:pt x="93607" y="2603424"/>
                  <a:pt x="120634" y="2546136"/>
                </a:cubicBezTo>
                <a:cubicBezTo>
                  <a:pt x="338953" y="2091169"/>
                  <a:pt x="621614" y="1465003"/>
                  <a:pt x="1076333" y="1266348"/>
                </a:cubicBezTo>
                <a:cubicBezTo>
                  <a:pt x="1190011" y="1216685"/>
                  <a:pt x="1314311" y="1193531"/>
                  <a:pt x="1441050" y="1194700"/>
                </a:cubicBezTo>
                <a:close/>
                <a:moveTo>
                  <a:pt x="2916987" y="147737"/>
                </a:moveTo>
                <a:lnTo>
                  <a:pt x="7004930" y="147737"/>
                </a:lnTo>
                <a:lnTo>
                  <a:pt x="7056010" y="208347"/>
                </a:lnTo>
                <a:cubicBezTo>
                  <a:pt x="7260866" y="484936"/>
                  <a:pt x="7364743" y="874843"/>
                  <a:pt x="7250036" y="1209820"/>
                </a:cubicBezTo>
                <a:cubicBezTo>
                  <a:pt x="7118945" y="1592653"/>
                  <a:pt x="6700583" y="1900109"/>
                  <a:pt x="6241512" y="2124145"/>
                </a:cubicBezTo>
                <a:cubicBezTo>
                  <a:pt x="5780320" y="2353708"/>
                  <a:pt x="5280535" y="2494319"/>
                  <a:pt x="4617980" y="2498804"/>
                </a:cubicBezTo>
                <a:cubicBezTo>
                  <a:pt x="3959315" y="2501386"/>
                  <a:pt x="3139645" y="2371472"/>
                  <a:pt x="2798814" y="1900092"/>
                </a:cubicBezTo>
                <a:cubicBezTo>
                  <a:pt x="2505540" y="1489150"/>
                  <a:pt x="2574272" y="822457"/>
                  <a:pt x="2848982" y="267992"/>
                </a:cubicBezTo>
                <a:close/>
                <a:moveTo>
                  <a:pt x="8466851" y="2257"/>
                </a:moveTo>
                <a:cubicBezTo>
                  <a:pt x="8563697" y="-4401"/>
                  <a:pt x="8665459" y="3575"/>
                  <a:pt x="8769607" y="27546"/>
                </a:cubicBezTo>
                <a:cubicBezTo>
                  <a:pt x="9188823" y="126355"/>
                  <a:pt x="9644291" y="482824"/>
                  <a:pt x="10072533" y="642127"/>
                </a:cubicBezTo>
                <a:cubicBezTo>
                  <a:pt x="10502701" y="799697"/>
                  <a:pt x="10903710" y="761832"/>
                  <a:pt x="11317911" y="944277"/>
                </a:cubicBezTo>
                <a:cubicBezTo>
                  <a:pt x="11736666" y="1127915"/>
                  <a:pt x="12164062" y="1530677"/>
                  <a:pt x="12274908" y="1921922"/>
                </a:cubicBezTo>
                <a:cubicBezTo>
                  <a:pt x="12387684" y="2311440"/>
                  <a:pt x="12179356" y="2688252"/>
                  <a:pt x="12055104" y="3042408"/>
                </a:cubicBezTo>
                <a:cubicBezTo>
                  <a:pt x="11933471" y="3399489"/>
                  <a:pt x="11898538" y="3736837"/>
                  <a:pt x="11785083" y="4134068"/>
                </a:cubicBezTo>
                <a:cubicBezTo>
                  <a:pt x="11676181" y="4532496"/>
                  <a:pt x="11495237" y="4990265"/>
                  <a:pt x="11114054" y="5131699"/>
                </a:cubicBezTo>
                <a:cubicBezTo>
                  <a:pt x="10730941" y="5274865"/>
                  <a:pt x="10152139" y="5102885"/>
                  <a:pt x="9809897" y="4655402"/>
                </a:cubicBezTo>
                <a:cubicBezTo>
                  <a:pt x="9470277" y="4210839"/>
                  <a:pt x="9369142" y="3489039"/>
                  <a:pt x="9052044" y="2960961"/>
                </a:cubicBezTo>
                <a:cubicBezTo>
                  <a:pt x="8734942" y="2432885"/>
                  <a:pt x="8203110" y="2092147"/>
                  <a:pt x="7924041" y="1672414"/>
                </a:cubicBezTo>
                <a:cubicBezTo>
                  <a:pt x="7644965" y="1252681"/>
                  <a:pt x="7620586" y="752219"/>
                  <a:pt x="7796284" y="420500"/>
                </a:cubicBezTo>
                <a:cubicBezTo>
                  <a:pt x="7930027" y="173906"/>
                  <a:pt x="8176317" y="22230"/>
                  <a:pt x="8466851" y="2257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29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23AC31-291E-482A-9C98-77430C5A39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9029" y="759784"/>
            <a:ext cx="4092633" cy="5397910"/>
          </a:xfrm>
          <a:custGeom>
            <a:avLst/>
            <a:gdLst>
              <a:gd name="connsiteX0" fmla="*/ 682119 w 4092633"/>
              <a:gd name="connsiteY0" fmla="*/ 0 h 5397910"/>
              <a:gd name="connsiteX1" fmla="*/ 3410514 w 4092633"/>
              <a:gd name="connsiteY1" fmla="*/ 0 h 5397910"/>
              <a:gd name="connsiteX2" fmla="*/ 4092633 w 4092633"/>
              <a:gd name="connsiteY2" fmla="*/ 682119 h 5397910"/>
              <a:gd name="connsiteX3" fmla="*/ 4092633 w 4092633"/>
              <a:gd name="connsiteY3" fmla="*/ 4715791 h 5397910"/>
              <a:gd name="connsiteX4" fmla="*/ 3410514 w 4092633"/>
              <a:gd name="connsiteY4" fmla="*/ 5397910 h 5397910"/>
              <a:gd name="connsiteX5" fmla="*/ 682119 w 4092633"/>
              <a:gd name="connsiteY5" fmla="*/ 5397910 h 5397910"/>
              <a:gd name="connsiteX6" fmla="*/ 0 w 4092633"/>
              <a:gd name="connsiteY6" fmla="*/ 4715791 h 5397910"/>
              <a:gd name="connsiteX7" fmla="*/ 0 w 4092633"/>
              <a:gd name="connsiteY7" fmla="*/ 682119 h 5397910"/>
              <a:gd name="connsiteX8" fmla="*/ 682119 w 4092633"/>
              <a:gd name="connsiteY8" fmla="*/ 0 h 539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2633" h="5397910">
                <a:moveTo>
                  <a:pt x="682119" y="0"/>
                </a:moveTo>
                <a:lnTo>
                  <a:pt x="3410514" y="0"/>
                </a:lnTo>
                <a:cubicBezTo>
                  <a:pt x="3787238" y="0"/>
                  <a:pt x="4092633" y="305395"/>
                  <a:pt x="4092633" y="682119"/>
                </a:cubicBezTo>
                <a:lnTo>
                  <a:pt x="4092633" y="4715791"/>
                </a:lnTo>
                <a:cubicBezTo>
                  <a:pt x="4092633" y="5092515"/>
                  <a:pt x="3787238" y="5397910"/>
                  <a:pt x="3410514" y="5397910"/>
                </a:cubicBezTo>
                <a:lnTo>
                  <a:pt x="682119" y="5397910"/>
                </a:lnTo>
                <a:cubicBezTo>
                  <a:pt x="305395" y="5397910"/>
                  <a:pt x="0" y="5092515"/>
                  <a:pt x="0" y="4715791"/>
                </a:cubicBezTo>
                <a:lnTo>
                  <a:pt x="0" y="682119"/>
                </a:lnTo>
                <a:cubicBezTo>
                  <a:pt x="0" y="305395"/>
                  <a:pt x="305395" y="0"/>
                  <a:pt x="682119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89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90C1119-6A21-4BD3-823B-D113F786B7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42382" y="2721713"/>
            <a:ext cx="5349618" cy="4136287"/>
          </a:xfrm>
          <a:custGeom>
            <a:avLst/>
            <a:gdLst>
              <a:gd name="connsiteX0" fmla="*/ 4910122 w 5349618"/>
              <a:gd name="connsiteY0" fmla="*/ 1067 h 4136287"/>
              <a:gd name="connsiteX1" fmla="*/ 5343724 w 5349618"/>
              <a:gd name="connsiteY1" fmla="*/ 51510 h 4136287"/>
              <a:gd name="connsiteX2" fmla="*/ 5349618 w 5349618"/>
              <a:gd name="connsiteY2" fmla="*/ 53294 h 4136287"/>
              <a:gd name="connsiteX3" fmla="*/ 5349618 w 5349618"/>
              <a:gd name="connsiteY3" fmla="*/ 4136287 h 4136287"/>
              <a:gd name="connsiteX4" fmla="*/ 1061497 w 5349618"/>
              <a:gd name="connsiteY4" fmla="*/ 4136287 h 4136287"/>
              <a:gd name="connsiteX5" fmla="*/ 949292 w 5349618"/>
              <a:gd name="connsiteY5" fmla="*/ 4042536 h 4136287"/>
              <a:gd name="connsiteX6" fmla="*/ 59366 w 5349618"/>
              <a:gd name="connsiteY6" fmla="*/ 2800954 h 4136287"/>
              <a:gd name="connsiteX7" fmla="*/ 697193 w 5349618"/>
              <a:gd name="connsiteY7" fmla="*/ 1145617 h 4136287"/>
              <a:gd name="connsiteX8" fmla="*/ 2905312 w 5349618"/>
              <a:gd name="connsiteY8" fmla="*/ 989302 h 4136287"/>
              <a:gd name="connsiteX9" fmla="*/ 4593152 w 5349618"/>
              <a:gd name="connsiteY9" fmla="*/ 55687 h 4136287"/>
              <a:gd name="connsiteX10" fmla="*/ 4910122 w 5349618"/>
              <a:gd name="connsiteY10" fmla="*/ 1067 h 413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49618" h="4136287">
                <a:moveTo>
                  <a:pt x="4910122" y="1067"/>
                </a:moveTo>
                <a:cubicBezTo>
                  <a:pt x="5053825" y="-4729"/>
                  <a:pt x="5200039" y="13244"/>
                  <a:pt x="5343724" y="51510"/>
                </a:cubicBezTo>
                <a:lnTo>
                  <a:pt x="5349618" y="53294"/>
                </a:lnTo>
                <a:lnTo>
                  <a:pt x="5349618" y="4136287"/>
                </a:lnTo>
                <a:lnTo>
                  <a:pt x="1061497" y="4136287"/>
                </a:lnTo>
                <a:lnTo>
                  <a:pt x="949292" y="4042536"/>
                </a:lnTo>
                <a:cubicBezTo>
                  <a:pt x="557765" y="3700695"/>
                  <a:pt x="192366" y="3283436"/>
                  <a:pt x="59366" y="2800954"/>
                </a:cubicBezTo>
                <a:cubicBezTo>
                  <a:pt x="-120178" y="2153810"/>
                  <a:pt x="111822" y="1396757"/>
                  <a:pt x="697193" y="1145617"/>
                </a:cubicBezTo>
                <a:cubicBezTo>
                  <a:pt x="1278738" y="896692"/>
                  <a:pt x="2215874" y="1157509"/>
                  <a:pt x="2905312" y="989302"/>
                </a:cubicBezTo>
                <a:cubicBezTo>
                  <a:pt x="3594746" y="821090"/>
                  <a:pt x="4044740" y="229302"/>
                  <a:pt x="4593152" y="55687"/>
                </a:cubicBezTo>
                <a:cubicBezTo>
                  <a:pt x="4695979" y="23133"/>
                  <a:pt x="4802345" y="5415"/>
                  <a:pt x="4910122" y="1067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833653-F337-4C68-8DBE-D5C5965EE9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" y="1"/>
            <a:ext cx="5289894" cy="4401291"/>
          </a:xfrm>
          <a:custGeom>
            <a:avLst/>
            <a:gdLst>
              <a:gd name="connsiteX0" fmla="*/ 0 w 5289894"/>
              <a:gd name="connsiteY0" fmla="*/ 0 h 4401291"/>
              <a:gd name="connsiteX1" fmla="*/ 3953645 w 5289894"/>
              <a:gd name="connsiteY1" fmla="*/ 0 h 4401291"/>
              <a:gd name="connsiteX2" fmla="*/ 4135277 w 5289894"/>
              <a:gd name="connsiteY2" fmla="*/ 193067 h 4401291"/>
              <a:gd name="connsiteX3" fmla="*/ 5234549 w 5289894"/>
              <a:gd name="connsiteY3" fmla="*/ 2175605 h 4401291"/>
              <a:gd name="connsiteX4" fmla="*/ 4653011 w 5289894"/>
              <a:gd name="connsiteY4" fmla="*/ 4361219 h 4401291"/>
              <a:gd name="connsiteX5" fmla="*/ 2145657 w 5289894"/>
              <a:gd name="connsiteY5" fmla="*/ 3647369 h 4401291"/>
              <a:gd name="connsiteX6" fmla="*/ 115294 w 5289894"/>
              <a:gd name="connsiteY6" fmla="*/ 3394705 h 4401291"/>
              <a:gd name="connsiteX7" fmla="*/ 0 w 5289894"/>
              <a:gd name="connsiteY7" fmla="*/ 3366060 h 440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9894" h="4401291">
                <a:moveTo>
                  <a:pt x="0" y="0"/>
                </a:moveTo>
                <a:lnTo>
                  <a:pt x="3953645" y="0"/>
                </a:lnTo>
                <a:lnTo>
                  <a:pt x="4135277" y="193067"/>
                </a:lnTo>
                <a:cubicBezTo>
                  <a:pt x="4679154" y="790935"/>
                  <a:pt x="5090747" y="1400613"/>
                  <a:pt x="5234549" y="2175605"/>
                </a:cubicBezTo>
                <a:cubicBezTo>
                  <a:pt x="5394683" y="3056901"/>
                  <a:pt x="5209264" y="4154112"/>
                  <a:pt x="4653011" y="4361219"/>
                </a:cubicBezTo>
                <a:cubicBezTo>
                  <a:pt x="4096757" y="4572730"/>
                  <a:pt x="3165456" y="3889723"/>
                  <a:pt x="2145657" y="3647369"/>
                </a:cubicBezTo>
                <a:cubicBezTo>
                  <a:pt x="1441647" y="3480747"/>
                  <a:pt x="691827" y="3518237"/>
                  <a:pt x="115294" y="3394705"/>
                </a:cubicBezTo>
                <a:lnTo>
                  <a:pt x="0" y="3366060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10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191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9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92E396-E0DE-4A9C-9314-D197D2BC55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9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FAB01B2-8C08-4DAD-9C6E-A9FE4E7943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6186" y="2"/>
            <a:ext cx="12237318" cy="6876944"/>
          </a:xfrm>
          <a:custGeom>
            <a:avLst/>
            <a:gdLst>
              <a:gd name="connsiteX0" fmla="*/ 6813983 w 12237318"/>
              <a:gd name="connsiteY0" fmla="*/ 4813948 h 6876944"/>
              <a:gd name="connsiteX1" fmla="*/ 7147630 w 12237318"/>
              <a:gd name="connsiteY1" fmla="*/ 4816849 h 6876944"/>
              <a:gd name="connsiteX2" fmla="*/ 10574397 w 12237318"/>
              <a:gd name="connsiteY2" fmla="*/ 5735900 h 6876944"/>
              <a:gd name="connsiteX3" fmla="*/ 12081287 w 12237318"/>
              <a:gd name="connsiteY3" fmla="*/ 6775672 h 6876944"/>
              <a:gd name="connsiteX4" fmla="*/ 12194484 w 12237318"/>
              <a:gd name="connsiteY4" fmla="*/ 6876943 h 6876944"/>
              <a:gd name="connsiteX5" fmla="*/ 57296 w 12237318"/>
              <a:gd name="connsiteY5" fmla="*/ 6876944 h 6876944"/>
              <a:gd name="connsiteX6" fmla="*/ 230016 w 12237318"/>
              <a:gd name="connsiteY6" fmla="*/ 6771583 h 6876944"/>
              <a:gd name="connsiteX7" fmla="*/ 2902203 w 12237318"/>
              <a:gd name="connsiteY7" fmla="*/ 5857797 h 6876944"/>
              <a:gd name="connsiteX8" fmla="*/ 4976028 w 12237318"/>
              <a:gd name="connsiteY8" fmla="*/ 5112824 h 6876944"/>
              <a:gd name="connsiteX9" fmla="*/ 6813983 w 12237318"/>
              <a:gd name="connsiteY9" fmla="*/ 4813948 h 6876944"/>
              <a:gd name="connsiteX10" fmla="*/ 12237318 w 12237318"/>
              <a:gd name="connsiteY10" fmla="*/ 0 h 6876944"/>
              <a:gd name="connsiteX11" fmla="*/ 12237318 w 12237318"/>
              <a:gd name="connsiteY11" fmla="*/ 1549398 h 6876944"/>
              <a:gd name="connsiteX12" fmla="*/ 12127072 w 12237318"/>
              <a:gd name="connsiteY12" fmla="*/ 1623256 h 6876944"/>
              <a:gd name="connsiteX13" fmla="*/ 11724115 w 12237318"/>
              <a:gd name="connsiteY13" fmla="*/ 1827472 h 6876944"/>
              <a:gd name="connsiteX14" fmla="*/ 6674753 w 12237318"/>
              <a:gd name="connsiteY14" fmla="*/ 1844133 h 6876944"/>
              <a:gd name="connsiteX15" fmla="*/ 2254099 w 12237318"/>
              <a:gd name="connsiteY15" fmla="*/ 2193335 h 6876944"/>
              <a:gd name="connsiteX16" fmla="*/ 199456 w 12237318"/>
              <a:gd name="connsiteY16" fmla="*/ 1486122 h 6876944"/>
              <a:gd name="connsiteX17" fmla="*/ 0 w 12237318"/>
              <a:gd name="connsiteY17" fmla="*/ 1357097 h 6876944"/>
              <a:gd name="connsiteX18" fmla="*/ 1 w 12237318"/>
              <a:gd name="connsiteY18" fmla="*/ 1 h 687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237318" h="6876944">
                <a:moveTo>
                  <a:pt x="6813983" y="4813948"/>
                </a:moveTo>
                <a:cubicBezTo>
                  <a:pt x="6921506" y="4812720"/>
                  <a:pt x="7032618" y="4813645"/>
                  <a:pt x="7147630" y="4816849"/>
                </a:cubicBezTo>
                <a:cubicBezTo>
                  <a:pt x="8071498" y="4834415"/>
                  <a:pt x="9241284" y="5006013"/>
                  <a:pt x="10574397" y="5735900"/>
                </a:cubicBezTo>
                <a:cubicBezTo>
                  <a:pt x="11077576" y="6011125"/>
                  <a:pt x="11602500" y="6364289"/>
                  <a:pt x="12081287" y="6775672"/>
                </a:cubicBezTo>
                <a:lnTo>
                  <a:pt x="12194484" y="6876943"/>
                </a:lnTo>
                <a:lnTo>
                  <a:pt x="57296" y="6876944"/>
                </a:lnTo>
                <a:lnTo>
                  <a:pt x="230016" y="6771583"/>
                </a:lnTo>
                <a:cubicBezTo>
                  <a:pt x="1087529" y="6282692"/>
                  <a:pt x="2145827" y="6065925"/>
                  <a:pt x="2902203" y="5857797"/>
                </a:cubicBezTo>
                <a:cubicBezTo>
                  <a:pt x="3914482" y="5572211"/>
                  <a:pt x="4398711" y="5306052"/>
                  <a:pt x="4976028" y="5112824"/>
                </a:cubicBezTo>
                <a:cubicBezTo>
                  <a:pt x="5484481" y="4936675"/>
                  <a:pt x="6061321" y="4822549"/>
                  <a:pt x="6813983" y="4813948"/>
                </a:cubicBezTo>
                <a:close/>
                <a:moveTo>
                  <a:pt x="12237318" y="0"/>
                </a:moveTo>
                <a:lnTo>
                  <a:pt x="12237318" y="1549398"/>
                </a:lnTo>
                <a:lnTo>
                  <a:pt x="12127072" y="1623256"/>
                </a:lnTo>
                <a:cubicBezTo>
                  <a:pt x="11999357" y="1701671"/>
                  <a:pt x="11864854" y="1770187"/>
                  <a:pt x="11724115" y="1827472"/>
                </a:cubicBezTo>
                <a:cubicBezTo>
                  <a:pt x="10329693" y="2387455"/>
                  <a:pt x="8343280" y="1854731"/>
                  <a:pt x="6674753" y="1844133"/>
                </a:cubicBezTo>
                <a:cubicBezTo>
                  <a:pt x="5011160" y="1845680"/>
                  <a:pt x="3669212" y="2361261"/>
                  <a:pt x="2254099" y="2193335"/>
                </a:cubicBezTo>
                <a:cubicBezTo>
                  <a:pt x="1549013" y="2115441"/>
                  <a:pt x="825634" y="1866673"/>
                  <a:pt x="199456" y="1486122"/>
                </a:cubicBezTo>
                <a:lnTo>
                  <a:pt x="0" y="1357097"/>
                </a:lnTo>
                <a:lnTo>
                  <a:pt x="1" y="1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4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4EFE40-DF62-46EB-AC43-5395DF8C99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5887786" cy="6858001"/>
          </a:xfrm>
          <a:custGeom>
            <a:avLst/>
            <a:gdLst>
              <a:gd name="connsiteX0" fmla="*/ 96612 w 5887786"/>
              <a:gd name="connsiteY0" fmla="*/ 4248975 h 6858001"/>
              <a:gd name="connsiteX1" fmla="*/ 2345060 w 5887786"/>
              <a:gd name="connsiteY1" fmla="*/ 4603631 h 6858001"/>
              <a:gd name="connsiteX2" fmla="*/ 5276295 w 5887786"/>
              <a:gd name="connsiteY2" fmla="*/ 4698137 h 6858001"/>
              <a:gd name="connsiteX3" fmla="*/ 5806450 w 5887786"/>
              <a:gd name="connsiteY3" fmla="*/ 6803068 h 6858001"/>
              <a:gd name="connsiteX4" fmla="*/ 5790381 w 5887786"/>
              <a:gd name="connsiteY4" fmla="*/ 6858001 h 6858001"/>
              <a:gd name="connsiteX5" fmla="*/ 0 w 5887786"/>
              <a:gd name="connsiteY5" fmla="*/ 6858001 h 6858001"/>
              <a:gd name="connsiteX6" fmla="*/ 0 w 5887786"/>
              <a:gd name="connsiteY6" fmla="*/ 4249376 h 6858001"/>
              <a:gd name="connsiteX7" fmla="*/ 4404940 w 5887786"/>
              <a:gd name="connsiteY7" fmla="*/ 0 h 6858001"/>
              <a:gd name="connsiteX8" fmla="*/ 4477958 w 5887786"/>
              <a:gd name="connsiteY8" fmla="*/ 158575 h 6858001"/>
              <a:gd name="connsiteX9" fmla="*/ 4746206 w 5887786"/>
              <a:gd name="connsiteY9" fmla="*/ 1677080 h 6858001"/>
              <a:gd name="connsiteX10" fmla="*/ 3533443 w 5887786"/>
              <a:gd name="connsiteY10" fmla="*/ 4075215 h 6858001"/>
              <a:gd name="connsiteX11" fmla="*/ 982623 w 5887786"/>
              <a:gd name="connsiteY11" fmla="*/ 3460900 h 6858001"/>
              <a:gd name="connsiteX12" fmla="*/ 238080 w 5887786"/>
              <a:gd name="connsiteY12" fmla="*/ 3371678 h 6858001"/>
              <a:gd name="connsiteX13" fmla="*/ 0 w 5887786"/>
              <a:gd name="connsiteY13" fmla="*/ 3361564 h 6858001"/>
              <a:gd name="connsiteX14" fmla="*/ 0 w 5887786"/>
              <a:gd name="connsiteY14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87786" h="6858001">
                <a:moveTo>
                  <a:pt x="96612" y="4248975"/>
                </a:moveTo>
                <a:cubicBezTo>
                  <a:pt x="690393" y="4269771"/>
                  <a:pt x="1507968" y="4554794"/>
                  <a:pt x="2345060" y="4603631"/>
                </a:cubicBezTo>
                <a:cubicBezTo>
                  <a:pt x="3465663" y="4668097"/>
                  <a:pt x="4631101" y="4319492"/>
                  <a:pt x="5276295" y="4698137"/>
                </a:cubicBezTo>
                <a:cubicBezTo>
                  <a:pt x="5837443" y="5033581"/>
                  <a:pt x="6007591" y="5927929"/>
                  <a:pt x="5806450" y="6803068"/>
                </a:cubicBezTo>
                <a:lnTo>
                  <a:pt x="5790381" y="6858001"/>
                </a:lnTo>
                <a:lnTo>
                  <a:pt x="0" y="6858001"/>
                </a:lnTo>
                <a:lnTo>
                  <a:pt x="0" y="4249376"/>
                </a:lnTo>
                <a:close/>
                <a:moveTo>
                  <a:pt x="4404940" y="0"/>
                </a:moveTo>
                <a:lnTo>
                  <a:pt x="4477958" y="158575"/>
                </a:lnTo>
                <a:cubicBezTo>
                  <a:pt x="4667372" y="606101"/>
                  <a:pt x="4763947" y="1139876"/>
                  <a:pt x="4746206" y="1677080"/>
                </a:cubicBezTo>
                <a:cubicBezTo>
                  <a:pt x="4710728" y="2751487"/>
                  <a:pt x="4216098" y="3843564"/>
                  <a:pt x="3533443" y="4075215"/>
                </a:cubicBezTo>
                <a:cubicBezTo>
                  <a:pt x="2849073" y="4301166"/>
                  <a:pt x="1967527" y="3667151"/>
                  <a:pt x="982623" y="3460900"/>
                </a:cubicBezTo>
                <a:cubicBezTo>
                  <a:pt x="737304" y="3409772"/>
                  <a:pt x="484834" y="3385656"/>
                  <a:pt x="238080" y="3371678"/>
                </a:cubicBezTo>
                <a:lnTo>
                  <a:pt x="0" y="3361564"/>
                </a:lnTo>
                <a:lnTo>
                  <a:pt x="0" y="1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40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FE933D-646E-494D-8DE5-72BB325D9C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1652" y="0"/>
            <a:ext cx="12223652" cy="3429000"/>
          </a:xfrm>
          <a:custGeom>
            <a:avLst/>
            <a:gdLst>
              <a:gd name="connsiteX0" fmla="*/ 0 w 12223652"/>
              <a:gd name="connsiteY0" fmla="*/ 0 h 2697648"/>
              <a:gd name="connsiteX1" fmla="*/ 12223652 w 12223652"/>
              <a:gd name="connsiteY1" fmla="*/ 0 h 2697648"/>
              <a:gd name="connsiteX2" fmla="*/ 12223652 w 12223652"/>
              <a:gd name="connsiteY2" fmla="*/ 2160642 h 2697648"/>
              <a:gd name="connsiteX3" fmla="*/ 12207699 w 12223652"/>
              <a:gd name="connsiteY3" fmla="*/ 2148083 h 2697648"/>
              <a:gd name="connsiteX4" fmla="*/ 12057767 w 12223652"/>
              <a:gd name="connsiteY4" fmla="*/ 2042072 h 2697648"/>
              <a:gd name="connsiteX5" fmla="*/ 9497536 w 12223652"/>
              <a:gd name="connsiteY5" fmla="*/ 1496324 h 2697648"/>
              <a:gd name="connsiteX6" fmla="*/ 7274925 w 12223652"/>
              <a:gd name="connsiteY6" fmla="*/ 2104558 h 2697648"/>
              <a:gd name="connsiteX7" fmla="*/ 4724385 w 12223652"/>
              <a:gd name="connsiteY7" fmla="*/ 2477546 h 2697648"/>
              <a:gd name="connsiteX8" fmla="*/ 4462143 w 12223652"/>
              <a:gd name="connsiteY8" fmla="*/ 2653609 h 2697648"/>
              <a:gd name="connsiteX9" fmla="*/ 4411664 w 12223652"/>
              <a:gd name="connsiteY9" fmla="*/ 2697648 h 2697648"/>
              <a:gd name="connsiteX10" fmla="*/ 0 w 12223652"/>
              <a:gd name="connsiteY10" fmla="*/ 2697648 h 269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23652" h="2697648">
                <a:moveTo>
                  <a:pt x="0" y="0"/>
                </a:moveTo>
                <a:lnTo>
                  <a:pt x="12223652" y="0"/>
                </a:lnTo>
                <a:lnTo>
                  <a:pt x="12223652" y="2160642"/>
                </a:lnTo>
                <a:lnTo>
                  <a:pt x="12207699" y="2148083"/>
                </a:lnTo>
                <a:cubicBezTo>
                  <a:pt x="12158305" y="2111196"/>
                  <a:pt x="12108304" y="2075833"/>
                  <a:pt x="12057767" y="2042072"/>
                </a:cubicBezTo>
                <a:cubicBezTo>
                  <a:pt x="11243799" y="1503837"/>
                  <a:pt x="10287009" y="1377733"/>
                  <a:pt x="9497536" y="1496324"/>
                </a:cubicBezTo>
                <a:cubicBezTo>
                  <a:pt x="8710274" y="1621055"/>
                  <a:pt x="8090326" y="1990475"/>
                  <a:pt x="7274925" y="2104558"/>
                </a:cubicBezTo>
                <a:cubicBezTo>
                  <a:pt x="6459521" y="2218644"/>
                  <a:pt x="5454039" y="2075451"/>
                  <a:pt x="4724385" y="2477546"/>
                </a:cubicBezTo>
                <a:cubicBezTo>
                  <a:pt x="4632505" y="2528049"/>
                  <a:pt x="4545021" y="2587043"/>
                  <a:pt x="4462143" y="2653609"/>
                </a:cubicBezTo>
                <a:lnTo>
                  <a:pt x="4411664" y="2697648"/>
                </a:lnTo>
                <a:lnTo>
                  <a:pt x="0" y="2697648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263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dul Vertikal dan Te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C6ED41-C7FF-46F2-AFE1-C22014179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4169" y="3311947"/>
            <a:ext cx="4365524" cy="3534696"/>
          </a:xfrm>
          <a:custGeom>
            <a:avLst/>
            <a:gdLst>
              <a:gd name="connsiteX0" fmla="*/ 998198 w 4365524"/>
              <a:gd name="connsiteY0" fmla="*/ 0 h 3534696"/>
              <a:gd name="connsiteX1" fmla="*/ 3367326 w 4365524"/>
              <a:gd name="connsiteY1" fmla="*/ 0 h 3534696"/>
              <a:gd name="connsiteX2" fmla="*/ 4365524 w 4365524"/>
              <a:gd name="connsiteY2" fmla="*/ 998198 h 3534696"/>
              <a:gd name="connsiteX3" fmla="*/ 4365524 w 4365524"/>
              <a:gd name="connsiteY3" fmla="*/ 2536498 h 3534696"/>
              <a:gd name="connsiteX4" fmla="*/ 3367326 w 4365524"/>
              <a:gd name="connsiteY4" fmla="*/ 3534696 h 3534696"/>
              <a:gd name="connsiteX5" fmla="*/ 998198 w 4365524"/>
              <a:gd name="connsiteY5" fmla="*/ 3534696 h 3534696"/>
              <a:gd name="connsiteX6" fmla="*/ 0 w 4365524"/>
              <a:gd name="connsiteY6" fmla="*/ 2536498 h 3534696"/>
              <a:gd name="connsiteX7" fmla="*/ 0 w 4365524"/>
              <a:gd name="connsiteY7" fmla="*/ 998198 h 3534696"/>
              <a:gd name="connsiteX8" fmla="*/ 998198 w 4365524"/>
              <a:gd name="connsiteY8" fmla="*/ 0 h 353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65524" h="3534696">
                <a:moveTo>
                  <a:pt x="998198" y="0"/>
                </a:moveTo>
                <a:lnTo>
                  <a:pt x="3367326" y="0"/>
                </a:lnTo>
                <a:cubicBezTo>
                  <a:pt x="3918616" y="0"/>
                  <a:pt x="4365524" y="446908"/>
                  <a:pt x="4365524" y="998198"/>
                </a:cubicBezTo>
                <a:lnTo>
                  <a:pt x="4365524" y="2536498"/>
                </a:lnTo>
                <a:cubicBezTo>
                  <a:pt x="4365524" y="3087788"/>
                  <a:pt x="3918616" y="3534696"/>
                  <a:pt x="3367326" y="3534696"/>
                </a:cubicBezTo>
                <a:lnTo>
                  <a:pt x="998198" y="3534696"/>
                </a:lnTo>
                <a:cubicBezTo>
                  <a:pt x="446908" y="3534696"/>
                  <a:pt x="0" y="3087788"/>
                  <a:pt x="0" y="2536498"/>
                </a:cubicBezTo>
                <a:lnTo>
                  <a:pt x="0" y="998198"/>
                </a:lnTo>
                <a:cubicBezTo>
                  <a:pt x="0" y="446908"/>
                  <a:pt x="446908" y="0"/>
                  <a:pt x="998198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40BABD4-9410-4A8E-982F-A5B7C4E524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517" y="3855180"/>
            <a:ext cx="4365524" cy="3002820"/>
          </a:xfrm>
          <a:custGeom>
            <a:avLst/>
            <a:gdLst>
              <a:gd name="connsiteX0" fmla="*/ 998198 w 4365524"/>
              <a:gd name="connsiteY0" fmla="*/ 0 h 3002820"/>
              <a:gd name="connsiteX1" fmla="*/ 3367326 w 4365524"/>
              <a:gd name="connsiteY1" fmla="*/ 0 h 3002820"/>
              <a:gd name="connsiteX2" fmla="*/ 4365524 w 4365524"/>
              <a:gd name="connsiteY2" fmla="*/ 998198 h 3002820"/>
              <a:gd name="connsiteX3" fmla="*/ 4365524 w 4365524"/>
              <a:gd name="connsiteY3" fmla="*/ 2536498 h 3002820"/>
              <a:gd name="connsiteX4" fmla="*/ 4287081 w 4365524"/>
              <a:gd name="connsiteY4" fmla="*/ 2925042 h 3002820"/>
              <a:gd name="connsiteX5" fmla="*/ 4244864 w 4365524"/>
              <a:gd name="connsiteY5" fmla="*/ 3002820 h 3002820"/>
              <a:gd name="connsiteX6" fmla="*/ 120660 w 4365524"/>
              <a:gd name="connsiteY6" fmla="*/ 3002820 h 3002820"/>
              <a:gd name="connsiteX7" fmla="*/ 78443 w 4365524"/>
              <a:gd name="connsiteY7" fmla="*/ 2925042 h 3002820"/>
              <a:gd name="connsiteX8" fmla="*/ 0 w 4365524"/>
              <a:gd name="connsiteY8" fmla="*/ 2536498 h 3002820"/>
              <a:gd name="connsiteX9" fmla="*/ 0 w 4365524"/>
              <a:gd name="connsiteY9" fmla="*/ 998198 h 3002820"/>
              <a:gd name="connsiteX10" fmla="*/ 998198 w 4365524"/>
              <a:gd name="connsiteY10" fmla="*/ 0 h 300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65524" h="3002820">
                <a:moveTo>
                  <a:pt x="998198" y="0"/>
                </a:moveTo>
                <a:lnTo>
                  <a:pt x="3367326" y="0"/>
                </a:lnTo>
                <a:cubicBezTo>
                  <a:pt x="3918616" y="0"/>
                  <a:pt x="4365524" y="446908"/>
                  <a:pt x="4365524" y="998198"/>
                </a:cubicBezTo>
                <a:lnTo>
                  <a:pt x="4365524" y="2536498"/>
                </a:lnTo>
                <a:cubicBezTo>
                  <a:pt x="4365524" y="2674321"/>
                  <a:pt x="4337592" y="2805619"/>
                  <a:pt x="4287081" y="2925042"/>
                </a:cubicBezTo>
                <a:lnTo>
                  <a:pt x="4244864" y="3002820"/>
                </a:lnTo>
                <a:lnTo>
                  <a:pt x="120660" y="3002820"/>
                </a:lnTo>
                <a:lnTo>
                  <a:pt x="78443" y="2925042"/>
                </a:lnTo>
                <a:cubicBezTo>
                  <a:pt x="27932" y="2805619"/>
                  <a:pt x="0" y="2674321"/>
                  <a:pt x="0" y="2536498"/>
                </a:cubicBezTo>
                <a:lnTo>
                  <a:pt x="0" y="998198"/>
                </a:lnTo>
                <a:cubicBezTo>
                  <a:pt x="0" y="446908"/>
                  <a:pt x="446908" y="0"/>
                  <a:pt x="998198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4139276-DE14-4402-8AE7-A7DF8A8EFA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3485" y="0"/>
            <a:ext cx="4365524" cy="2768714"/>
          </a:xfrm>
          <a:custGeom>
            <a:avLst/>
            <a:gdLst>
              <a:gd name="connsiteX0" fmla="*/ 28262 w 4365524"/>
              <a:gd name="connsiteY0" fmla="*/ 0 h 2768714"/>
              <a:gd name="connsiteX1" fmla="*/ 4337262 w 4365524"/>
              <a:gd name="connsiteY1" fmla="*/ 0 h 2768714"/>
              <a:gd name="connsiteX2" fmla="*/ 4345244 w 4365524"/>
              <a:gd name="connsiteY2" fmla="*/ 31044 h 2768714"/>
              <a:gd name="connsiteX3" fmla="*/ 4365524 w 4365524"/>
              <a:gd name="connsiteY3" fmla="*/ 232216 h 2768714"/>
              <a:gd name="connsiteX4" fmla="*/ 4365524 w 4365524"/>
              <a:gd name="connsiteY4" fmla="*/ 1770516 h 2768714"/>
              <a:gd name="connsiteX5" fmla="*/ 3367326 w 4365524"/>
              <a:gd name="connsiteY5" fmla="*/ 2768714 h 2768714"/>
              <a:gd name="connsiteX6" fmla="*/ 998198 w 4365524"/>
              <a:gd name="connsiteY6" fmla="*/ 2768714 h 2768714"/>
              <a:gd name="connsiteX7" fmla="*/ 0 w 4365524"/>
              <a:gd name="connsiteY7" fmla="*/ 1770516 h 2768714"/>
              <a:gd name="connsiteX8" fmla="*/ 0 w 4365524"/>
              <a:gd name="connsiteY8" fmla="*/ 232216 h 2768714"/>
              <a:gd name="connsiteX9" fmla="*/ 20280 w 4365524"/>
              <a:gd name="connsiteY9" fmla="*/ 31044 h 276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5524" h="2768714">
                <a:moveTo>
                  <a:pt x="28262" y="0"/>
                </a:moveTo>
                <a:lnTo>
                  <a:pt x="4337262" y="0"/>
                </a:lnTo>
                <a:lnTo>
                  <a:pt x="4345244" y="31044"/>
                </a:lnTo>
                <a:cubicBezTo>
                  <a:pt x="4358541" y="96025"/>
                  <a:pt x="4365524" y="163305"/>
                  <a:pt x="4365524" y="232216"/>
                </a:cubicBezTo>
                <a:lnTo>
                  <a:pt x="4365524" y="1770516"/>
                </a:lnTo>
                <a:cubicBezTo>
                  <a:pt x="4365524" y="2321806"/>
                  <a:pt x="3918616" y="2768714"/>
                  <a:pt x="3367326" y="2768714"/>
                </a:cubicBezTo>
                <a:lnTo>
                  <a:pt x="998198" y="2768714"/>
                </a:lnTo>
                <a:cubicBezTo>
                  <a:pt x="446908" y="2768714"/>
                  <a:pt x="0" y="2321806"/>
                  <a:pt x="0" y="1770516"/>
                </a:cubicBezTo>
                <a:lnTo>
                  <a:pt x="0" y="232216"/>
                </a:lnTo>
                <a:cubicBezTo>
                  <a:pt x="0" y="163305"/>
                  <a:pt x="6983" y="96025"/>
                  <a:pt x="20280" y="31044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4519FDD-D87D-4531-9D5A-E991DC73A5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-1"/>
            <a:ext cx="5923937" cy="3311948"/>
          </a:xfrm>
          <a:custGeom>
            <a:avLst/>
            <a:gdLst>
              <a:gd name="connsiteX0" fmla="*/ 0 w 5923937"/>
              <a:gd name="connsiteY0" fmla="*/ 0 h 3311948"/>
              <a:gd name="connsiteX1" fmla="*/ 5856362 w 5923937"/>
              <a:gd name="connsiteY1" fmla="*/ 0 h 3311948"/>
              <a:gd name="connsiteX2" fmla="*/ 5872163 w 5923937"/>
              <a:gd name="connsiteY2" fmla="*/ 43173 h 3311948"/>
              <a:gd name="connsiteX3" fmla="*/ 5923937 w 5923937"/>
              <a:gd name="connsiteY3" fmla="*/ 385626 h 3311948"/>
              <a:gd name="connsiteX4" fmla="*/ 5923937 w 5923937"/>
              <a:gd name="connsiteY4" fmla="*/ 2160341 h 3311948"/>
              <a:gd name="connsiteX5" fmla="*/ 4772330 w 5923937"/>
              <a:gd name="connsiteY5" fmla="*/ 3311948 h 3311948"/>
              <a:gd name="connsiteX6" fmla="*/ 822228 w 5923937"/>
              <a:gd name="connsiteY6" fmla="*/ 3311948 h 3311948"/>
              <a:gd name="connsiteX7" fmla="*/ 7919 w 5923937"/>
              <a:gd name="connsiteY7" fmla="*/ 2974650 h 3311948"/>
              <a:gd name="connsiteX8" fmla="*/ 0 w 5923937"/>
              <a:gd name="connsiteY8" fmla="*/ 2965053 h 331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23937" h="3311948">
                <a:moveTo>
                  <a:pt x="0" y="0"/>
                </a:moveTo>
                <a:lnTo>
                  <a:pt x="5856362" y="0"/>
                </a:lnTo>
                <a:lnTo>
                  <a:pt x="5872163" y="43173"/>
                </a:lnTo>
                <a:cubicBezTo>
                  <a:pt x="5905811" y="151354"/>
                  <a:pt x="5923937" y="266373"/>
                  <a:pt x="5923937" y="385626"/>
                </a:cubicBezTo>
                <a:lnTo>
                  <a:pt x="5923937" y="2160341"/>
                </a:lnTo>
                <a:cubicBezTo>
                  <a:pt x="5923937" y="2796356"/>
                  <a:pt x="5408345" y="3311948"/>
                  <a:pt x="4772330" y="3311948"/>
                </a:cubicBezTo>
                <a:lnTo>
                  <a:pt x="822228" y="3311948"/>
                </a:lnTo>
                <a:cubicBezTo>
                  <a:pt x="504221" y="3311948"/>
                  <a:pt x="216319" y="3183050"/>
                  <a:pt x="7919" y="2974650"/>
                </a:cubicBezTo>
                <a:lnTo>
                  <a:pt x="0" y="2965053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57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A23998-C7A2-46B0-8406-840E67CF31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86323" y="0"/>
            <a:ext cx="2859315" cy="5062211"/>
          </a:xfrm>
          <a:custGeom>
            <a:avLst/>
            <a:gdLst>
              <a:gd name="connsiteX0" fmla="*/ 0 w 2859315"/>
              <a:gd name="connsiteY0" fmla="*/ 0 h 5062211"/>
              <a:gd name="connsiteX1" fmla="*/ 2859315 w 2859315"/>
              <a:gd name="connsiteY1" fmla="*/ 0 h 5062211"/>
              <a:gd name="connsiteX2" fmla="*/ 2859315 w 2859315"/>
              <a:gd name="connsiteY2" fmla="*/ 4585649 h 5062211"/>
              <a:gd name="connsiteX3" fmla="*/ 2382753 w 2859315"/>
              <a:gd name="connsiteY3" fmla="*/ 5062211 h 5062211"/>
              <a:gd name="connsiteX4" fmla="*/ 476562 w 2859315"/>
              <a:gd name="connsiteY4" fmla="*/ 5062211 h 5062211"/>
              <a:gd name="connsiteX5" fmla="*/ 0 w 2859315"/>
              <a:gd name="connsiteY5" fmla="*/ 4585649 h 506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9315" h="5062211">
                <a:moveTo>
                  <a:pt x="0" y="0"/>
                </a:moveTo>
                <a:lnTo>
                  <a:pt x="2859315" y="0"/>
                </a:lnTo>
                <a:lnTo>
                  <a:pt x="2859315" y="4585649"/>
                </a:lnTo>
                <a:cubicBezTo>
                  <a:pt x="2859315" y="4848847"/>
                  <a:pt x="2645951" y="5062211"/>
                  <a:pt x="2382753" y="5062211"/>
                </a:cubicBezTo>
                <a:lnTo>
                  <a:pt x="476562" y="5062211"/>
                </a:lnTo>
                <a:cubicBezTo>
                  <a:pt x="213364" y="5062211"/>
                  <a:pt x="0" y="4848847"/>
                  <a:pt x="0" y="4585649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FE1A813-7CAE-4223-B662-20D81AACC9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95614" y="1798408"/>
            <a:ext cx="2859315" cy="5062211"/>
          </a:xfrm>
          <a:custGeom>
            <a:avLst/>
            <a:gdLst>
              <a:gd name="connsiteX0" fmla="*/ 476562 w 2859315"/>
              <a:gd name="connsiteY0" fmla="*/ 0 h 5062211"/>
              <a:gd name="connsiteX1" fmla="*/ 2382753 w 2859315"/>
              <a:gd name="connsiteY1" fmla="*/ 0 h 5062211"/>
              <a:gd name="connsiteX2" fmla="*/ 2859315 w 2859315"/>
              <a:gd name="connsiteY2" fmla="*/ 476562 h 5062211"/>
              <a:gd name="connsiteX3" fmla="*/ 2859315 w 2859315"/>
              <a:gd name="connsiteY3" fmla="*/ 5062211 h 5062211"/>
              <a:gd name="connsiteX4" fmla="*/ 0 w 2859315"/>
              <a:gd name="connsiteY4" fmla="*/ 5062211 h 5062211"/>
              <a:gd name="connsiteX5" fmla="*/ 0 w 2859315"/>
              <a:gd name="connsiteY5" fmla="*/ 476562 h 5062211"/>
              <a:gd name="connsiteX6" fmla="*/ 476562 w 2859315"/>
              <a:gd name="connsiteY6" fmla="*/ 0 h 506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9315" h="5062211">
                <a:moveTo>
                  <a:pt x="476562" y="0"/>
                </a:moveTo>
                <a:lnTo>
                  <a:pt x="2382753" y="0"/>
                </a:lnTo>
                <a:cubicBezTo>
                  <a:pt x="2645951" y="0"/>
                  <a:pt x="2859315" y="213364"/>
                  <a:pt x="2859315" y="476562"/>
                </a:cubicBezTo>
                <a:lnTo>
                  <a:pt x="2859315" y="5062211"/>
                </a:lnTo>
                <a:lnTo>
                  <a:pt x="0" y="5062211"/>
                </a:lnTo>
                <a:lnTo>
                  <a:pt x="0" y="476562"/>
                </a:lnTo>
                <a:cubicBezTo>
                  <a:pt x="0" y="213364"/>
                  <a:pt x="213364" y="0"/>
                  <a:pt x="476562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483F4C-4F97-4BBE-BC24-DAFF3470B9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01371" y="0"/>
            <a:ext cx="2859315" cy="5062211"/>
          </a:xfrm>
          <a:custGeom>
            <a:avLst/>
            <a:gdLst>
              <a:gd name="connsiteX0" fmla="*/ 0 w 2859315"/>
              <a:gd name="connsiteY0" fmla="*/ 0 h 5062211"/>
              <a:gd name="connsiteX1" fmla="*/ 2859315 w 2859315"/>
              <a:gd name="connsiteY1" fmla="*/ 0 h 5062211"/>
              <a:gd name="connsiteX2" fmla="*/ 2859315 w 2859315"/>
              <a:gd name="connsiteY2" fmla="*/ 4585649 h 5062211"/>
              <a:gd name="connsiteX3" fmla="*/ 2382753 w 2859315"/>
              <a:gd name="connsiteY3" fmla="*/ 5062211 h 5062211"/>
              <a:gd name="connsiteX4" fmla="*/ 476562 w 2859315"/>
              <a:gd name="connsiteY4" fmla="*/ 5062211 h 5062211"/>
              <a:gd name="connsiteX5" fmla="*/ 0 w 2859315"/>
              <a:gd name="connsiteY5" fmla="*/ 4585649 h 506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59315" h="5062211">
                <a:moveTo>
                  <a:pt x="0" y="0"/>
                </a:moveTo>
                <a:lnTo>
                  <a:pt x="2859315" y="0"/>
                </a:lnTo>
                <a:lnTo>
                  <a:pt x="2859315" y="4585649"/>
                </a:lnTo>
                <a:cubicBezTo>
                  <a:pt x="2859315" y="4848847"/>
                  <a:pt x="2645951" y="5062211"/>
                  <a:pt x="2382753" y="5062211"/>
                </a:cubicBezTo>
                <a:lnTo>
                  <a:pt x="476562" y="5062211"/>
                </a:lnTo>
                <a:cubicBezTo>
                  <a:pt x="213364" y="5062211"/>
                  <a:pt x="0" y="4848847"/>
                  <a:pt x="0" y="4585649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036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Vertikal dan Te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2E18CD-7A5B-4A49-A53E-1B9F2F9FFF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829294" y="743462"/>
            <a:ext cx="10533413" cy="5371076"/>
          </a:xfrm>
          <a:custGeom>
            <a:avLst/>
            <a:gdLst>
              <a:gd name="connsiteX0" fmla="*/ 10533413 w 10533413"/>
              <a:gd name="connsiteY0" fmla="*/ 0 h 5371076"/>
              <a:gd name="connsiteX1" fmla="*/ 0 w 10533413"/>
              <a:gd name="connsiteY1" fmla="*/ 0 h 5371076"/>
              <a:gd name="connsiteX2" fmla="*/ 0 w 10533413"/>
              <a:gd name="connsiteY2" fmla="*/ 5371076 h 5371076"/>
              <a:gd name="connsiteX3" fmla="*/ 10533413 w 10533413"/>
              <a:gd name="connsiteY3" fmla="*/ 5371076 h 537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33413" h="5371076">
                <a:moveTo>
                  <a:pt x="10533413" y="0"/>
                </a:moveTo>
                <a:lnTo>
                  <a:pt x="0" y="0"/>
                </a:lnTo>
                <a:lnTo>
                  <a:pt x="0" y="5371076"/>
                </a:lnTo>
                <a:lnTo>
                  <a:pt x="10533413" y="5371076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4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160F22-6A78-4869-9FC1-D47159B290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164" y="3015673"/>
            <a:ext cx="4889125" cy="3248037"/>
          </a:xfrm>
          <a:custGeom>
            <a:avLst/>
            <a:gdLst>
              <a:gd name="connsiteX0" fmla="*/ 1288029 w 4889125"/>
              <a:gd name="connsiteY0" fmla="*/ 28 h 3248037"/>
              <a:gd name="connsiteX1" fmla="*/ 2347484 w 4889125"/>
              <a:gd name="connsiteY1" fmla="*/ 205863 h 3248037"/>
              <a:gd name="connsiteX2" fmla="*/ 3446732 w 4889125"/>
              <a:gd name="connsiteY2" fmla="*/ 275795 h 3248037"/>
              <a:gd name="connsiteX3" fmla="*/ 4510431 w 4889125"/>
              <a:gd name="connsiteY3" fmla="*/ 805283 h 3248037"/>
              <a:gd name="connsiteX4" fmla="*/ 4876847 w 4889125"/>
              <a:gd name="connsiteY4" fmla="*/ 1941685 h 3248037"/>
              <a:gd name="connsiteX5" fmla="*/ 4193235 w 4889125"/>
              <a:gd name="connsiteY5" fmla="*/ 2935723 h 3248037"/>
              <a:gd name="connsiteX6" fmla="*/ 2957264 w 4889125"/>
              <a:gd name="connsiteY6" fmla="*/ 3185481 h 3248037"/>
              <a:gd name="connsiteX7" fmla="*/ 1792390 w 4889125"/>
              <a:gd name="connsiteY7" fmla="*/ 3247919 h 3248037"/>
              <a:gd name="connsiteX8" fmla="*/ 586499 w 4889125"/>
              <a:gd name="connsiteY8" fmla="*/ 2980679 h 3248037"/>
              <a:gd name="connsiteX9" fmla="*/ 31405 w 4889125"/>
              <a:gd name="connsiteY9" fmla="*/ 1921704 h 3248037"/>
              <a:gd name="connsiteX10" fmla="*/ 190003 w 4889125"/>
              <a:gd name="connsiteY10" fmla="*/ 700385 h 3248037"/>
              <a:gd name="connsiteX11" fmla="*/ 1138858 w 4889125"/>
              <a:gd name="connsiteY11" fmla="*/ 8555 h 3248037"/>
              <a:gd name="connsiteX12" fmla="*/ 1288029 w 4889125"/>
              <a:gd name="connsiteY12" fmla="*/ 28 h 324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89125" h="3248037">
                <a:moveTo>
                  <a:pt x="1288029" y="28"/>
                </a:moveTo>
                <a:cubicBezTo>
                  <a:pt x="1639262" y="2350"/>
                  <a:pt x="2010120" y="149043"/>
                  <a:pt x="2347484" y="205863"/>
                </a:cubicBezTo>
                <a:cubicBezTo>
                  <a:pt x="2733040" y="270800"/>
                  <a:pt x="3072111" y="218352"/>
                  <a:pt x="3446732" y="275795"/>
                </a:cubicBezTo>
                <a:cubicBezTo>
                  <a:pt x="3821350" y="335737"/>
                  <a:pt x="4231517" y="505573"/>
                  <a:pt x="4510431" y="805283"/>
                </a:cubicBezTo>
                <a:cubicBezTo>
                  <a:pt x="4786612" y="1104993"/>
                  <a:pt x="4934272" y="1534577"/>
                  <a:pt x="4876847" y="1941685"/>
                </a:cubicBezTo>
                <a:cubicBezTo>
                  <a:pt x="4819425" y="2348789"/>
                  <a:pt x="4556918" y="2733417"/>
                  <a:pt x="4193235" y="2935723"/>
                </a:cubicBezTo>
                <a:cubicBezTo>
                  <a:pt x="3829555" y="3138026"/>
                  <a:pt x="3361963" y="3155510"/>
                  <a:pt x="2957264" y="3185481"/>
                </a:cubicBezTo>
                <a:cubicBezTo>
                  <a:pt x="2549833" y="3212953"/>
                  <a:pt x="2202557" y="3250418"/>
                  <a:pt x="1792390" y="3247919"/>
                </a:cubicBezTo>
                <a:cubicBezTo>
                  <a:pt x="1382222" y="3245423"/>
                  <a:pt x="906428" y="3205462"/>
                  <a:pt x="586499" y="2980679"/>
                </a:cubicBezTo>
                <a:cubicBezTo>
                  <a:pt x="266567" y="2753398"/>
                  <a:pt x="99768" y="2343794"/>
                  <a:pt x="31405" y="1921704"/>
                </a:cubicBezTo>
                <a:cubicBezTo>
                  <a:pt x="-34222" y="1497115"/>
                  <a:pt x="-4141" y="1062535"/>
                  <a:pt x="190003" y="700385"/>
                </a:cubicBezTo>
                <a:cubicBezTo>
                  <a:pt x="384150" y="340733"/>
                  <a:pt x="742362" y="58504"/>
                  <a:pt x="1138858" y="8555"/>
                </a:cubicBezTo>
                <a:cubicBezTo>
                  <a:pt x="1188078" y="2311"/>
                  <a:pt x="1237853" y="-303"/>
                  <a:pt x="1288029" y="28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02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FE9F79-2D2C-4F3A-A84B-4FB8438E38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077662"/>
          </a:xfrm>
          <a:custGeom>
            <a:avLst/>
            <a:gdLst>
              <a:gd name="connsiteX0" fmla="*/ 0 w 12192000"/>
              <a:gd name="connsiteY0" fmla="*/ 0 h 3077662"/>
              <a:gd name="connsiteX1" fmla="*/ 12192000 w 12192000"/>
              <a:gd name="connsiteY1" fmla="*/ 0 h 3077662"/>
              <a:gd name="connsiteX2" fmla="*/ 12192000 w 12192000"/>
              <a:gd name="connsiteY2" fmla="*/ 2516612 h 3077662"/>
              <a:gd name="connsiteX3" fmla="*/ 12159698 w 12192000"/>
              <a:gd name="connsiteY3" fmla="*/ 2537284 h 3077662"/>
              <a:gd name="connsiteX4" fmla="*/ 9370885 w 12192000"/>
              <a:gd name="connsiteY4" fmla="*/ 3058135 h 3077662"/>
              <a:gd name="connsiteX5" fmla="*/ 4889027 w 12192000"/>
              <a:gd name="connsiteY5" fmla="*/ 1845976 h 3077662"/>
              <a:gd name="connsiteX6" fmla="*/ 600616 w 12192000"/>
              <a:gd name="connsiteY6" fmla="*/ 1265994 h 3077662"/>
              <a:gd name="connsiteX7" fmla="*/ 172005 w 12192000"/>
              <a:gd name="connsiteY7" fmla="*/ 1065015 h 3077662"/>
              <a:gd name="connsiteX8" fmla="*/ 0 w 12192000"/>
              <a:gd name="connsiteY8" fmla="*/ 945926 h 30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077662">
                <a:moveTo>
                  <a:pt x="0" y="0"/>
                </a:moveTo>
                <a:lnTo>
                  <a:pt x="12192000" y="0"/>
                </a:lnTo>
                <a:lnTo>
                  <a:pt x="12192000" y="2516612"/>
                </a:lnTo>
                <a:lnTo>
                  <a:pt x="12159698" y="2537284"/>
                </a:lnTo>
                <a:cubicBezTo>
                  <a:pt x="11480502" y="2932034"/>
                  <a:pt x="10405376" y="3145857"/>
                  <a:pt x="9370885" y="3058135"/>
                </a:cubicBezTo>
                <a:cubicBezTo>
                  <a:pt x="7866182" y="2936342"/>
                  <a:pt x="6447463" y="2170766"/>
                  <a:pt x="4889027" y="1845976"/>
                </a:cubicBezTo>
                <a:cubicBezTo>
                  <a:pt x="3319835" y="1521186"/>
                  <a:pt x="1621670" y="1631380"/>
                  <a:pt x="600616" y="1265994"/>
                </a:cubicBezTo>
                <a:cubicBezTo>
                  <a:pt x="441078" y="1209808"/>
                  <a:pt x="298071" y="1142012"/>
                  <a:pt x="172005" y="1065015"/>
                </a:cubicBezTo>
                <a:lnTo>
                  <a:pt x="0" y="945926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82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9B4E0D-6CB7-444B-B46B-3075B10422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12191999 w 12192000"/>
              <a:gd name="connsiteY1" fmla="*/ 1539753 h 6858000"/>
              <a:gd name="connsiteX2" fmla="*/ 12178473 w 12192000"/>
              <a:gd name="connsiteY2" fmla="*/ 1568415 h 6858000"/>
              <a:gd name="connsiteX3" fmla="*/ 12091854 w 12192000"/>
              <a:gd name="connsiteY3" fmla="*/ 1724722 h 6858000"/>
              <a:gd name="connsiteX4" fmla="*/ 9836546 w 12192000"/>
              <a:gd name="connsiteY4" fmla="*/ 4323261 h 6858000"/>
              <a:gd name="connsiteX5" fmla="*/ 8311046 w 12192000"/>
              <a:gd name="connsiteY5" fmla="*/ 6826752 h 6858000"/>
              <a:gd name="connsiteX6" fmla="*/ 8282854 w 12192000"/>
              <a:gd name="connsiteY6" fmla="*/ 6858000 h 6858000"/>
              <a:gd name="connsiteX7" fmla="*/ 0 w 12192000"/>
              <a:gd name="connsiteY7" fmla="*/ 6857999 h 6858000"/>
              <a:gd name="connsiteX8" fmla="*/ 0 w 12192000"/>
              <a:gd name="connsiteY8" fmla="*/ 4405955 h 6858000"/>
              <a:gd name="connsiteX9" fmla="*/ 146765 w 12192000"/>
              <a:gd name="connsiteY9" fmla="*/ 4254180 h 6858000"/>
              <a:gd name="connsiteX10" fmla="*/ 1152228 w 12192000"/>
              <a:gd name="connsiteY10" fmla="*/ 3513411 h 6858000"/>
              <a:gd name="connsiteX11" fmla="*/ 5417383 w 12192000"/>
              <a:gd name="connsiteY11" fmla="*/ 2094400 h 6858000"/>
              <a:gd name="connsiteX12" fmla="*/ 8830992 w 12192000"/>
              <a:gd name="connsiteY12" fmla="*/ 3484 h 6858000"/>
              <a:gd name="connsiteX13" fmla="*/ 8837863 w 12192000"/>
              <a:gd name="connsiteY13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12191999" y="1539753"/>
                </a:lnTo>
                <a:lnTo>
                  <a:pt x="12178473" y="1568415"/>
                </a:lnTo>
                <a:cubicBezTo>
                  <a:pt x="12151898" y="1620230"/>
                  <a:pt x="12123033" y="1672359"/>
                  <a:pt x="12091854" y="1724722"/>
                </a:cubicBezTo>
                <a:cubicBezTo>
                  <a:pt x="11584753" y="2567640"/>
                  <a:pt x="10483499" y="3466229"/>
                  <a:pt x="9836546" y="4323261"/>
                </a:cubicBezTo>
                <a:cubicBezTo>
                  <a:pt x="9192093" y="5184317"/>
                  <a:pt x="8999445" y="5999780"/>
                  <a:pt x="8311046" y="6826752"/>
                </a:cubicBezTo>
                <a:lnTo>
                  <a:pt x="8282854" y="6858000"/>
                </a:lnTo>
                <a:lnTo>
                  <a:pt x="0" y="6857999"/>
                </a:lnTo>
                <a:lnTo>
                  <a:pt x="0" y="4405955"/>
                </a:lnTo>
                <a:lnTo>
                  <a:pt x="146765" y="4254180"/>
                </a:lnTo>
                <a:cubicBezTo>
                  <a:pt x="430564" y="3976340"/>
                  <a:pt x="769638" y="3720532"/>
                  <a:pt x="1152228" y="3513411"/>
                </a:cubicBezTo>
                <a:cubicBezTo>
                  <a:pt x="2368259" y="2855739"/>
                  <a:pt x="4032387" y="2700646"/>
                  <a:pt x="5417383" y="2094400"/>
                </a:cubicBezTo>
                <a:cubicBezTo>
                  <a:pt x="6715814" y="1526039"/>
                  <a:pt x="7780563" y="563740"/>
                  <a:pt x="8830992" y="3484"/>
                </a:cubicBezTo>
                <a:lnTo>
                  <a:pt x="8837863" y="1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31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67F4E8-FA7F-4D6D-933A-FF9923A8AF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22645" y="456880"/>
            <a:ext cx="7938236" cy="6099188"/>
          </a:xfrm>
          <a:custGeom>
            <a:avLst/>
            <a:gdLst>
              <a:gd name="connsiteX0" fmla="*/ 5891465 w 7938236"/>
              <a:gd name="connsiteY0" fmla="*/ 266 h 6099188"/>
              <a:gd name="connsiteX1" fmla="*/ 6906055 w 7938236"/>
              <a:gd name="connsiteY1" fmla="*/ 657662 h 6099188"/>
              <a:gd name="connsiteX2" fmla="*/ 7205100 w 7938236"/>
              <a:gd name="connsiteY2" fmla="*/ 2401023 h 6099188"/>
              <a:gd name="connsiteX3" fmla="*/ 7917909 w 7938236"/>
              <a:gd name="connsiteY3" fmla="*/ 4143922 h 6099188"/>
              <a:gd name="connsiteX4" fmla="*/ 6089136 w 7938236"/>
              <a:gd name="connsiteY4" fmla="*/ 5288613 h 6099188"/>
              <a:gd name="connsiteX5" fmla="*/ 4097006 w 7938236"/>
              <a:gd name="connsiteY5" fmla="*/ 6078794 h 6099188"/>
              <a:gd name="connsiteX6" fmla="*/ 2955935 w 7938236"/>
              <a:gd name="connsiteY6" fmla="*/ 4622865 h 6099188"/>
              <a:gd name="connsiteX7" fmla="*/ 2128463 w 7938236"/>
              <a:gd name="connsiteY7" fmla="*/ 3371100 h 6099188"/>
              <a:gd name="connsiteX8" fmla="*/ 71025 w 7938236"/>
              <a:gd name="connsiteY8" fmla="*/ 2300330 h 6099188"/>
              <a:gd name="connsiteX9" fmla="*/ 1175727 w 7938236"/>
              <a:gd name="connsiteY9" fmla="*/ 1252248 h 6099188"/>
              <a:gd name="connsiteX10" fmla="*/ 3620473 w 7938236"/>
              <a:gd name="connsiteY10" fmla="*/ 1415872 h 6099188"/>
              <a:gd name="connsiteX11" fmla="*/ 5453297 w 7938236"/>
              <a:gd name="connsiteY11" fmla="*/ 89262 h 6099188"/>
              <a:gd name="connsiteX12" fmla="*/ 5891465 w 7938236"/>
              <a:gd name="connsiteY12" fmla="*/ 266 h 609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38236" h="6099188">
                <a:moveTo>
                  <a:pt x="5891465" y="266"/>
                </a:moveTo>
                <a:cubicBezTo>
                  <a:pt x="6326344" y="10146"/>
                  <a:pt x="6729652" y="294809"/>
                  <a:pt x="6906055" y="657662"/>
                </a:cubicBezTo>
                <a:cubicBezTo>
                  <a:pt x="7141255" y="1141468"/>
                  <a:pt x="6978803" y="1767534"/>
                  <a:pt x="7205100" y="2401023"/>
                </a:cubicBezTo>
                <a:cubicBezTo>
                  <a:pt x="7437130" y="3037771"/>
                  <a:pt x="8057913" y="3681938"/>
                  <a:pt x="7917909" y="4143922"/>
                </a:cubicBezTo>
                <a:cubicBezTo>
                  <a:pt x="7777904" y="4605902"/>
                  <a:pt x="6877716" y="4889725"/>
                  <a:pt x="6089136" y="5288613"/>
                </a:cubicBezTo>
                <a:cubicBezTo>
                  <a:pt x="5306288" y="5690762"/>
                  <a:pt x="4629922" y="6208741"/>
                  <a:pt x="4097006" y="6078794"/>
                </a:cubicBezTo>
                <a:cubicBezTo>
                  <a:pt x="3559571" y="5953646"/>
                  <a:pt x="3161072" y="5185366"/>
                  <a:pt x="2955935" y="4622865"/>
                </a:cubicBezTo>
                <a:cubicBezTo>
                  <a:pt x="2745673" y="4061134"/>
                  <a:pt x="2728767" y="3705183"/>
                  <a:pt x="2128463" y="3371100"/>
                </a:cubicBezTo>
                <a:cubicBezTo>
                  <a:pt x="1528760" y="3041049"/>
                  <a:pt x="350777" y="2732100"/>
                  <a:pt x="71025" y="2300330"/>
                </a:cubicBezTo>
                <a:cubicBezTo>
                  <a:pt x="-213853" y="1869326"/>
                  <a:pt x="399494" y="1315502"/>
                  <a:pt x="1175727" y="1252248"/>
                </a:cubicBezTo>
                <a:cubicBezTo>
                  <a:pt x="1947447" y="1193792"/>
                  <a:pt x="2887774" y="1629163"/>
                  <a:pt x="3620473" y="1415872"/>
                </a:cubicBezTo>
                <a:cubicBezTo>
                  <a:pt x="4348053" y="1203355"/>
                  <a:pt x="4873725" y="345433"/>
                  <a:pt x="5453297" y="89262"/>
                </a:cubicBezTo>
                <a:cubicBezTo>
                  <a:pt x="5598038" y="24211"/>
                  <a:pt x="5746506" y="-3027"/>
                  <a:pt x="5891465" y="266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9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6AD4D7-5297-4527-886D-61BF59F39C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818195" cy="6858000"/>
          </a:xfrm>
          <a:custGeom>
            <a:avLst/>
            <a:gdLst>
              <a:gd name="connsiteX0" fmla="*/ 0 w 8818195"/>
              <a:gd name="connsiteY0" fmla="*/ 0 h 6858000"/>
              <a:gd name="connsiteX1" fmla="*/ 8818195 w 8818195"/>
              <a:gd name="connsiteY1" fmla="*/ 0 h 6858000"/>
              <a:gd name="connsiteX2" fmla="*/ 8553054 w 8818195"/>
              <a:gd name="connsiteY2" fmla="*/ 125770 h 6858000"/>
              <a:gd name="connsiteX3" fmla="*/ 7151812 w 8818195"/>
              <a:gd name="connsiteY3" fmla="*/ 750172 h 6858000"/>
              <a:gd name="connsiteX4" fmla="*/ 4905436 w 8818195"/>
              <a:gd name="connsiteY4" fmla="*/ 1866978 h 6858000"/>
              <a:gd name="connsiteX5" fmla="*/ 5052215 w 8818195"/>
              <a:gd name="connsiteY5" fmla="*/ 4087827 h 6858000"/>
              <a:gd name="connsiteX6" fmla="*/ 6839105 w 8818195"/>
              <a:gd name="connsiteY6" fmla="*/ 5804519 h 6858000"/>
              <a:gd name="connsiteX7" fmla="*/ 7345370 w 8818195"/>
              <a:gd name="connsiteY7" fmla="*/ 6624436 h 6858000"/>
              <a:gd name="connsiteX8" fmla="*/ 7467795 w 8818195"/>
              <a:gd name="connsiteY8" fmla="*/ 6858000 h 6858000"/>
              <a:gd name="connsiteX9" fmla="*/ 0 w 881819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18195" h="6858000">
                <a:moveTo>
                  <a:pt x="0" y="0"/>
                </a:moveTo>
                <a:lnTo>
                  <a:pt x="8818195" y="0"/>
                </a:lnTo>
                <a:lnTo>
                  <a:pt x="8553054" y="125770"/>
                </a:lnTo>
                <a:cubicBezTo>
                  <a:pt x="8090128" y="347823"/>
                  <a:pt x="7658363" y="562708"/>
                  <a:pt x="7151812" y="750172"/>
                </a:cubicBezTo>
                <a:cubicBezTo>
                  <a:pt x="6341329" y="1043732"/>
                  <a:pt x="5339394" y="1273475"/>
                  <a:pt x="4905436" y="1866978"/>
                </a:cubicBezTo>
                <a:cubicBezTo>
                  <a:pt x="4465094" y="2460481"/>
                  <a:pt x="4586347" y="3411362"/>
                  <a:pt x="5052215" y="4087827"/>
                </a:cubicBezTo>
                <a:cubicBezTo>
                  <a:pt x="5511701" y="4757911"/>
                  <a:pt x="6309420" y="5147199"/>
                  <a:pt x="6839105" y="5804519"/>
                </a:cubicBezTo>
                <a:cubicBezTo>
                  <a:pt x="7035344" y="6051013"/>
                  <a:pt x="7192994" y="6335201"/>
                  <a:pt x="7345370" y="6624436"/>
                </a:cubicBezTo>
                <a:lnTo>
                  <a:pt x="746779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855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B80B837-BA3B-43FF-9E49-110BA16C44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2007" y="-1"/>
            <a:ext cx="5586241" cy="6858002"/>
          </a:xfrm>
          <a:custGeom>
            <a:avLst/>
            <a:gdLst>
              <a:gd name="connsiteX0" fmla="*/ 542201 w 5586241"/>
              <a:gd name="connsiteY0" fmla="*/ 0 h 6858002"/>
              <a:gd name="connsiteX1" fmla="*/ 4410246 w 5586241"/>
              <a:gd name="connsiteY1" fmla="*/ 0 h 6858002"/>
              <a:gd name="connsiteX2" fmla="*/ 4483439 w 5586241"/>
              <a:gd name="connsiteY2" fmla="*/ 109500 h 6858002"/>
              <a:gd name="connsiteX3" fmla="*/ 5094808 w 5586241"/>
              <a:gd name="connsiteY3" fmla="*/ 2084200 h 6858002"/>
              <a:gd name="connsiteX4" fmla="*/ 5473641 w 5586241"/>
              <a:gd name="connsiteY4" fmla="*/ 3404384 h 6858002"/>
              <a:gd name="connsiteX5" fmla="*/ 5558109 w 5586241"/>
              <a:gd name="connsiteY5" fmla="*/ 4704283 h 6858002"/>
              <a:gd name="connsiteX6" fmla="*/ 4797462 w 5586241"/>
              <a:gd name="connsiteY6" fmla="*/ 6519217 h 6858002"/>
              <a:gd name="connsiteX7" fmla="*/ 4578787 w 5586241"/>
              <a:gd name="connsiteY7" fmla="*/ 6760225 h 6858002"/>
              <a:gd name="connsiteX8" fmla="*/ 4478335 w 5586241"/>
              <a:gd name="connsiteY8" fmla="*/ 6858002 h 6858002"/>
              <a:gd name="connsiteX9" fmla="*/ 558895 w 5586241"/>
              <a:gd name="connsiteY9" fmla="*/ 6858001 h 6858002"/>
              <a:gd name="connsiteX10" fmla="*/ 445789 w 5586241"/>
              <a:gd name="connsiteY10" fmla="*/ 6724474 h 6858002"/>
              <a:gd name="connsiteX11" fmla="*/ 99072 w 5586241"/>
              <a:gd name="connsiteY11" fmla="*/ 6092929 h 6858002"/>
              <a:gd name="connsiteX12" fmla="*/ 335762 w 5586241"/>
              <a:gd name="connsiteY12" fmla="*/ 3184912 h 6858002"/>
              <a:gd name="connsiteX13" fmla="*/ 327176 w 5586241"/>
              <a:gd name="connsiteY13" fmla="*/ 581936 h 6858002"/>
              <a:gd name="connsiteX14" fmla="*/ 533823 w 5586241"/>
              <a:gd name="connsiteY14" fmla="*/ 14769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86241" h="6858002">
                <a:moveTo>
                  <a:pt x="542201" y="0"/>
                </a:moveTo>
                <a:lnTo>
                  <a:pt x="4410246" y="0"/>
                </a:lnTo>
                <a:lnTo>
                  <a:pt x="4483439" y="109500"/>
                </a:lnTo>
                <a:cubicBezTo>
                  <a:pt x="4880648" y="747534"/>
                  <a:pt x="4981452" y="1535091"/>
                  <a:pt x="5094808" y="2084200"/>
                </a:cubicBezTo>
                <a:cubicBezTo>
                  <a:pt x="5229387" y="2715305"/>
                  <a:pt x="5377313" y="3039281"/>
                  <a:pt x="5473641" y="3404384"/>
                </a:cubicBezTo>
                <a:cubicBezTo>
                  <a:pt x="5575000" y="3773036"/>
                  <a:pt x="5619736" y="4179268"/>
                  <a:pt x="5558109" y="4704283"/>
                </a:cubicBezTo>
                <a:cubicBezTo>
                  <a:pt x="5501508" y="5232840"/>
                  <a:pt x="5333516" y="5876631"/>
                  <a:pt x="4797462" y="6519217"/>
                </a:cubicBezTo>
                <a:cubicBezTo>
                  <a:pt x="4730076" y="6600080"/>
                  <a:pt x="4656987" y="6680857"/>
                  <a:pt x="4578787" y="6760225"/>
                </a:cubicBezTo>
                <a:lnTo>
                  <a:pt x="4478335" y="6858002"/>
                </a:lnTo>
                <a:lnTo>
                  <a:pt x="558895" y="6858001"/>
                </a:lnTo>
                <a:lnTo>
                  <a:pt x="445789" y="6724474"/>
                </a:lnTo>
                <a:cubicBezTo>
                  <a:pt x="292738" y="6529513"/>
                  <a:pt x="173039" y="6316290"/>
                  <a:pt x="99072" y="6092929"/>
                </a:cubicBezTo>
                <a:cubicBezTo>
                  <a:pt x="-193748" y="5195178"/>
                  <a:pt x="247164" y="4143101"/>
                  <a:pt x="335762" y="3184912"/>
                </a:cubicBezTo>
                <a:cubicBezTo>
                  <a:pt x="416287" y="2227491"/>
                  <a:pt x="149530" y="1367501"/>
                  <a:pt x="327176" y="581936"/>
                </a:cubicBezTo>
                <a:cubicBezTo>
                  <a:pt x="369570" y="385738"/>
                  <a:pt x="439739" y="194191"/>
                  <a:pt x="533823" y="14769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336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5A9626-B4B8-455A-8F4A-9746802688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3749" y="554859"/>
            <a:ext cx="4499715" cy="5830036"/>
          </a:xfrm>
          <a:custGeom>
            <a:avLst/>
            <a:gdLst>
              <a:gd name="connsiteX0" fmla="*/ 1981566 w 4499715"/>
              <a:gd name="connsiteY0" fmla="*/ 1260 h 5830036"/>
              <a:gd name="connsiteX1" fmla="*/ 3065310 w 4499715"/>
              <a:gd name="connsiteY1" fmla="*/ 405435 h 5830036"/>
              <a:gd name="connsiteX2" fmla="*/ 3821681 w 4499715"/>
              <a:gd name="connsiteY2" fmla="*/ 1700000 h 5830036"/>
              <a:gd name="connsiteX3" fmla="*/ 4319103 w 4499715"/>
              <a:gd name="connsiteY3" fmla="*/ 2988915 h 5830036"/>
              <a:gd name="connsiteX4" fmla="*/ 4420636 w 4499715"/>
              <a:gd name="connsiteY4" fmla="*/ 4455265 h 5830036"/>
              <a:gd name="connsiteX5" fmla="*/ 3301490 w 4499715"/>
              <a:gd name="connsiteY5" fmla="*/ 5502665 h 5830036"/>
              <a:gd name="connsiteX6" fmla="*/ 1723011 w 4499715"/>
              <a:gd name="connsiteY6" fmla="*/ 5809749 h 5830036"/>
              <a:gd name="connsiteX7" fmla="*/ 519405 w 4499715"/>
              <a:gd name="connsiteY7" fmla="*/ 5014893 h 5830036"/>
              <a:gd name="connsiteX8" fmla="*/ 329775 w 4499715"/>
              <a:gd name="connsiteY8" fmla="*/ 3573284 h 5830036"/>
              <a:gd name="connsiteX9" fmla="*/ 20883 w 4499715"/>
              <a:gd name="connsiteY9" fmla="*/ 2305714 h 5830036"/>
              <a:gd name="connsiteX10" fmla="*/ 297245 w 4499715"/>
              <a:gd name="connsiteY10" fmla="*/ 895383 h 5830036"/>
              <a:gd name="connsiteX11" fmla="*/ 1580809 w 4499715"/>
              <a:gd name="connsiteY11" fmla="*/ 29969 h 5830036"/>
              <a:gd name="connsiteX12" fmla="*/ 1981566 w 4499715"/>
              <a:gd name="connsiteY12" fmla="*/ 1260 h 583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99715" h="5830036">
                <a:moveTo>
                  <a:pt x="1981566" y="1260"/>
                </a:moveTo>
                <a:cubicBezTo>
                  <a:pt x="2383533" y="15921"/>
                  <a:pt x="2778045" y="158182"/>
                  <a:pt x="3065310" y="405435"/>
                </a:cubicBezTo>
                <a:cubicBezTo>
                  <a:pt x="3448326" y="735103"/>
                  <a:pt x="3638555" y="1255501"/>
                  <a:pt x="3821681" y="1700000"/>
                </a:cubicBezTo>
                <a:cubicBezTo>
                  <a:pt x="4002679" y="2148574"/>
                  <a:pt x="4174454" y="2525330"/>
                  <a:pt x="4319103" y="2988915"/>
                </a:cubicBezTo>
                <a:cubicBezTo>
                  <a:pt x="4463757" y="3452500"/>
                  <a:pt x="4585383" y="4005006"/>
                  <a:pt x="4420636" y="4455265"/>
                </a:cubicBezTo>
                <a:cubicBezTo>
                  <a:pt x="4252777" y="4906521"/>
                  <a:pt x="3802641" y="5257618"/>
                  <a:pt x="3301490" y="5502665"/>
                </a:cubicBezTo>
                <a:cubicBezTo>
                  <a:pt x="2796240" y="5745620"/>
                  <a:pt x="2244067" y="5884611"/>
                  <a:pt x="1723011" y="5809749"/>
                </a:cubicBezTo>
                <a:cubicBezTo>
                  <a:pt x="1205066" y="5733891"/>
                  <a:pt x="724462" y="5442192"/>
                  <a:pt x="519405" y="5014893"/>
                </a:cubicBezTo>
                <a:cubicBezTo>
                  <a:pt x="315330" y="4590681"/>
                  <a:pt x="387783" y="4033959"/>
                  <a:pt x="329775" y="3573284"/>
                </a:cubicBezTo>
                <a:cubicBezTo>
                  <a:pt x="271768" y="3112612"/>
                  <a:pt x="84285" y="2751072"/>
                  <a:pt x="20883" y="2305714"/>
                </a:cubicBezTo>
                <a:cubicBezTo>
                  <a:pt x="-39406" y="1859365"/>
                  <a:pt x="24388" y="1329197"/>
                  <a:pt x="297245" y="895383"/>
                </a:cubicBezTo>
                <a:cubicBezTo>
                  <a:pt x="571086" y="464651"/>
                  <a:pt x="1053006" y="127190"/>
                  <a:pt x="1580809" y="29969"/>
                </a:cubicBezTo>
                <a:cubicBezTo>
                  <a:pt x="1712759" y="5663"/>
                  <a:pt x="1847577" y="-3627"/>
                  <a:pt x="1981566" y="126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036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8AC24F-CEE1-4039-987C-E8DAD92816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6200000">
            <a:off x="2666999" y="-2667001"/>
            <a:ext cx="6858002" cy="12192000"/>
          </a:xfrm>
          <a:custGeom>
            <a:avLst/>
            <a:gdLst>
              <a:gd name="connsiteX0" fmla="*/ 5914000 w 6858002"/>
              <a:gd name="connsiteY0" fmla="*/ 155033 h 12192000"/>
              <a:gd name="connsiteX1" fmla="*/ 5439080 w 6858002"/>
              <a:gd name="connsiteY1" fmla="*/ 1234256 h 12192000"/>
              <a:gd name="connsiteX2" fmla="*/ 3061427 w 6858002"/>
              <a:gd name="connsiteY2" fmla="*/ 2189708 h 12192000"/>
              <a:gd name="connsiteX3" fmla="*/ 1391052 w 6858002"/>
              <a:gd name="connsiteY3" fmla="*/ 3986576 h 12192000"/>
              <a:gd name="connsiteX4" fmla="*/ 38353 w 6858002"/>
              <a:gd name="connsiteY4" fmla="*/ 3969979 h 12192000"/>
              <a:gd name="connsiteX5" fmla="*/ 0 w 6858002"/>
              <a:gd name="connsiteY5" fmla="*/ 3946488 h 12192000"/>
              <a:gd name="connsiteX6" fmla="*/ 1 w 6858002"/>
              <a:gd name="connsiteY6" fmla="*/ 0 h 12192000"/>
              <a:gd name="connsiteX7" fmla="*/ 5903908 w 6858002"/>
              <a:gd name="connsiteY7" fmla="*/ 0 h 12192000"/>
              <a:gd name="connsiteX8" fmla="*/ 5906447 w 6858002"/>
              <a:gd name="connsiteY8" fmla="*/ 17799 h 12192000"/>
              <a:gd name="connsiteX9" fmla="*/ 5914000 w 6858002"/>
              <a:gd name="connsiteY9" fmla="*/ 155033 h 12192000"/>
              <a:gd name="connsiteX10" fmla="*/ 6858002 w 6858002"/>
              <a:gd name="connsiteY10" fmla="*/ 8131933 h 12192000"/>
              <a:gd name="connsiteX11" fmla="*/ 6858002 w 6858002"/>
              <a:gd name="connsiteY11" fmla="*/ 12192000 h 12192000"/>
              <a:gd name="connsiteX12" fmla="*/ 1992171 w 6858002"/>
              <a:gd name="connsiteY12" fmla="*/ 12192000 h 12192000"/>
              <a:gd name="connsiteX13" fmla="*/ 1976368 w 6858002"/>
              <a:gd name="connsiteY13" fmla="*/ 12183882 h 12192000"/>
              <a:gd name="connsiteX14" fmla="*/ 1584705 w 6858002"/>
              <a:gd name="connsiteY14" fmla="*/ 11786483 h 12192000"/>
              <a:gd name="connsiteX15" fmla="*/ 2538373 w 6858002"/>
              <a:gd name="connsiteY15" fmla="*/ 9824013 h 12192000"/>
              <a:gd name="connsiteX16" fmla="*/ 3455016 w 6858002"/>
              <a:gd name="connsiteY16" fmla="*/ 8258861 h 12192000"/>
              <a:gd name="connsiteX17" fmla="*/ 3389319 w 6858002"/>
              <a:gd name="connsiteY17" fmla="*/ 5846875 h 12192000"/>
              <a:gd name="connsiteX18" fmla="*/ 4111593 w 6858002"/>
              <a:gd name="connsiteY18" fmla="*/ 5486865 h 12192000"/>
              <a:gd name="connsiteX19" fmla="*/ 5288651 w 6858002"/>
              <a:gd name="connsiteY19" fmla="*/ 5965707 h 12192000"/>
              <a:gd name="connsiteX20" fmla="*/ 6640098 w 6858002"/>
              <a:gd name="connsiteY20" fmla="*/ 8028229 h 12192000"/>
              <a:gd name="connsiteX21" fmla="*/ 6778649 w 6858002"/>
              <a:gd name="connsiteY21" fmla="*/ 8100735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58002" h="12192000">
                <a:moveTo>
                  <a:pt x="5914000" y="155033"/>
                </a:moveTo>
                <a:cubicBezTo>
                  <a:pt x="5918723" y="566539"/>
                  <a:pt x="5761850" y="971333"/>
                  <a:pt x="5439080" y="1234256"/>
                </a:cubicBezTo>
                <a:cubicBezTo>
                  <a:pt x="4868890" y="1698151"/>
                  <a:pt x="3781619" y="1706620"/>
                  <a:pt x="3061427" y="2189708"/>
                </a:cubicBezTo>
                <a:cubicBezTo>
                  <a:pt x="2341241" y="2672795"/>
                  <a:pt x="1988240" y="3623346"/>
                  <a:pt x="1391052" y="3986576"/>
                </a:cubicBezTo>
                <a:cubicBezTo>
                  <a:pt x="982975" y="4233879"/>
                  <a:pt x="459481" y="4203582"/>
                  <a:pt x="38353" y="3969979"/>
                </a:cubicBezTo>
                <a:lnTo>
                  <a:pt x="0" y="3946488"/>
                </a:lnTo>
                <a:lnTo>
                  <a:pt x="1" y="0"/>
                </a:lnTo>
                <a:lnTo>
                  <a:pt x="5903908" y="0"/>
                </a:lnTo>
                <a:lnTo>
                  <a:pt x="5906447" y="17799"/>
                </a:lnTo>
                <a:cubicBezTo>
                  <a:pt x="5910955" y="63503"/>
                  <a:pt x="5913475" y="109308"/>
                  <a:pt x="5914000" y="155033"/>
                </a:cubicBezTo>
                <a:close/>
                <a:moveTo>
                  <a:pt x="6858002" y="8131933"/>
                </a:moveTo>
                <a:lnTo>
                  <a:pt x="6858002" y="12192000"/>
                </a:lnTo>
                <a:lnTo>
                  <a:pt x="1992171" y="12192000"/>
                </a:lnTo>
                <a:lnTo>
                  <a:pt x="1976368" y="12183882"/>
                </a:lnTo>
                <a:cubicBezTo>
                  <a:pt x="1782643" y="12075469"/>
                  <a:pt x="1642927" y="11948335"/>
                  <a:pt x="1584705" y="11786483"/>
                </a:cubicBezTo>
                <a:cubicBezTo>
                  <a:pt x="1390035" y="11268445"/>
                  <a:pt x="2021497" y="10394786"/>
                  <a:pt x="2538373" y="9824013"/>
                </a:cubicBezTo>
                <a:cubicBezTo>
                  <a:pt x="3051133" y="9249721"/>
                  <a:pt x="3449308" y="8978312"/>
                  <a:pt x="3455016" y="8258861"/>
                </a:cubicBezTo>
                <a:cubicBezTo>
                  <a:pt x="3456473" y="7542810"/>
                  <a:pt x="3069572" y="6382233"/>
                  <a:pt x="3389319" y="5846875"/>
                </a:cubicBezTo>
                <a:cubicBezTo>
                  <a:pt x="3527411" y="5611115"/>
                  <a:pt x="3800758" y="5495023"/>
                  <a:pt x="4111593" y="5486865"/>
                </a:cubicBezTo>
                <a:cubicBezTo>
                  <a:pt x="4511237" y="5476376"/>
                  <a:pt x="4972856" y="5644305"/>
                  <a:pt x="5288651" y="5965707"/>
                </a:cubicBezTo>
                <a:cubicBezTo>
                  <a:pt x="5841715" y="6536975"/>
                  <a:pt x="5933774" y="7600201"/>
                  <a:pt x="6640098" y="8028229"/>
                </a:cubicBezTo>
                <a:cubicBezTo>
                  <a:pt x="6683987" y="8054762"/>
                  <a:pt x="6730274" y="8078840"/>
                  <a:pt x="6778649" y="8100735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42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8271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0205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0A8BD44-644F-4F91-9AD2-9034D97E2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29425"/>
            <a:ext cx="12192001" cy="6887426"/>
          </a:xfrm>
          <a:custGeom>
            <a:avLst/>
            <a:gdLst>
              <a:gd name="connsiteX0" fmla="*/ 2742568 w 12192001"/>
              <a:gd name="connsiteY0" fmla="*/ 4675199 h 6887426"/>
              <a:gd name="connsiteX1" fmla="*/ 4001104 w 12192001"/>
              <a:gd name="connsiteY1" fmla="*/ 5141349 h 6887426"/>
              <a:gd name="connsiteX2" fmla="*/ 5168846 w 12192001"/>
              <a:gd name="connsiteY2" fmla="*/ 5444048 h 6887426"/>
              <a:gd name="connsiteX3" fmla="*/ 6201412 w 12192001"/>
              <a:gd name="connsiteY3" fmla="*/ 6248307 h 6887426"/>
              <a:gd name="connsiteX4" fmla="*/ 6391991 w 12192001"/>
              <a:gd name="connsiteY4" fmla="*/ 6725149 h 6887426"/>
              <a:gd name="connsiteX5" fmla="*/ 6420214 w 12192001"/>
              <a:gd name="connsiteY5" fmla="*/ 6887424 h 6887426"/>
              <a:gd name="connsiteX6" fmla="*/ 1155592 w 12192001"/>
              <a:gd name="connsiteY6" fmla="*/ 6887425 h 6887426"/>
              <a:gd name="connsiteX7" fmla="*/ 1147165 w 12192001"/>
              <a:gd name="connsiteY7" fmla="*/ 6747062 h 6887426"/>
              <a:gd name="connsiteX8" fmla="*/ 1147702 w 12192001"/>
              <a:gd name="connsiteY8" fmla="*/ 6566597 h 6887426"/>
              <a:gd name="connsiteX9" fmla="*/ 1575928 w 12192001"/>
              <a:gd name="connsiteY9" fmla="*/ 5246785 h 6887426"/>
              <a:gd name="connsiteX10" fmla="*/ 2742568 w 12192001"/>
              <a:gd name="connsiteY10" fmla="*/ 4675199 h 6887426"/>
              <a:gd name="connsiteX11" fmla="*/ 11593072 w 12192001"/>
              <a:gd name="connsiteY11" fmla="*/ 2678227 h 6887426"/>
              <a:gd name="connsiteX12" fmla="*/ 12105771 w 12192001"/>
              <a:gd name="connsiteY12" fmla="*/ 2718022 h 6887426"/>
              <a:gd name="connsiteX13" fmla="*/ 12192001 w 12192001"/>
              <a:gd name="connsiteY13" fmla="*/ 2736517 h 6887426"/>
              <a:gd name="connsiteX14" fmla="*/ 12192000 w 12192001"/>
              <a:gd name="connsiteY14" fmla="*/ 6887426 h 6887426"/>
              <a:gd name="connsiteX15" fmla="*/ 7835783 w 12192001"/>
              <a:gd name="connsiteY15" fmla="*/ 6887426 h 6887426"/>
              <a:gd name="connsiteX16" fmla="*/ 7803006 w 12192001"/>
              <a:gd name="connsiteY16" fmla="*/ 6719027 h 6887426"/>
              <a:gd name="connsiteX17" fmla="*/ 7861887 w 12192001"/>
              <a:gd name="connsiteY17" fmla="*/ 6083516 h 6887426"/>
              <a:gd name="connsiteX18" fmla="*/ 8975019 w 12192001"/>
              <a:gd name="connsiteY18" fmla="*/ 4793365 h 6887426"/>
              <a:gd name="connsiteX19" fmla="*/ 9818924 w 12192001"/>
              <a:gd name="connsiteY19" fmla="*/ 3526455 h 6887426"/>
              <a:gd name="connsiteX20" fmla="*/ 11346018 w 12192001"/>
              <a:gd name="connsiteY20" fmla="*/ 2694854 h 6887426"/>
              <a:gd name="connsiteX21" fmla="*/ 11593072 w 12192001"/>
              <a:gd name="connsiteY21" fmla="*/ 2678227 h 6887426"/>
              <a:gd name="connsiteX22" fmla="*/ 0 w 12192001"/>
              <a:gd name="connsiteY22" fmla="*/ 29425 h 6887426"/>
              <a:gd name="connsiteX23" fmla="*/ 2798703 w 12192001"/>
              <a:gd name="connsiteY23" fmla="*/ 29425 h 6887426"/>
              <a:gd name="connsiteX24" fmla="*/ 2802292 w 12192001"/>
              <a:gd name="connsiteY24" fmla="*/ 45425 h 6887426"/>
              <a:gd name="connsiteX25" fmla="*/ 3074577 w 12192001"/>
              <a:gd name="connsiteY25" fmla="*/ 1422239 h 6887426"/>
              <a:gd name="connsiteX26" fmla="*/ 2824618 w 12192001"/>
              <a:gd name="connsiteY26" fmla="*/ 3133689 h 6887426"/>
              <a:gd name="connsiteX27" fmla="*/ 1076674 w 12192001"/>
              <a:gd name="connsiteY27" fmla="*/ 4135483 h 6887426"/>
              <a:gd name="connsiteX28" fmla="*/ 248922 w 12192001"/>
              <a:gd name="connsiteY28" fmla="*/ 4285507 h 6887426"/>
              <a:gd name="connsiteX29" fmla="*/ 2 w 12192001"/>
              <a:gd name="connsiteY29" fmla="*/ 4303354 h 6887426"/>
              <a:gd name="connsiteX30" fmla="*/ 10819882 w 12192001"/>
              <a:gd name="connsiteY30" fmla="*/ 0 h 6887426"/>
              <a:gd name="connsiteX31" fmla="*/ 10877109 w 12192001"/>
              <a:gd name="connsiteY31" fmla="*/ 108097 h 6887426"/>
              <a:gd name="connsiteX32" fmla="*/ 10951728 w 12192001"/>
              <a:gd name="connsiteY32" fmla="*/ 1290657 h 6887426"/>
              <a:gd name="connsiteX33" fmla="*/ 10006670 w 12192001"/>
              <a:gd name="connsiteY33" fmla="*/ 2251222 h 6887426"/>
              <a:gd name="connsiteX34" fmla="*/ 8624419 w 12192001"/>
              <a:gd name="connsiteY34" fmla="*/ 2274484 h 6887426"/>
              <a:gd name="connsiteX35" fmla="*/ 7358159 w 12192001"/>
              <a:gd name="connsiteY35" fmla="*/ 2104903 h 6887426"/>
              <a:gd name="connsiteX36" fmla="*/ 6117318 w 12192001"/>
              <a:gd name="connsiteY36" fmla="*/ 1561881 h 6887426"/>
              <a:gd name="connsiteX37" fmla="*/ 5743558 w 12192001"/>
              <a:gd name="connsiteY37" fmla="*/ 275571 h 6887426"/>
              <a:gd name="connsiteX38" fmla="*/ 5755706 w 12192001"/>
              <a:gd name="connsiteY38" fmla="*/ 94836 h 6887426"/>
              <a:gd name="connsiteX39" fmla="*/ 5767727 w 12192001"/>
              <a:gd name="connsiteY39" fmla="*/ 0 h 68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1" h="6887426">
                <a:moveTo>
                  <a:pt x="2742568" y="4675199"/>
                </a:moveTo>
                <a:cubicBezTo>
                  <a:pt x="3176684" y="4700581"/>
                  <a:pt x="3600045" y="4990436"/>
                  <a:pt x="4001104" y="5141349"/>
                </a:cubicBezTo>
                <a:cubicBezTo>
                  <a:pt x="4402159" y="5292262"/>
                  <a:pt x="4777971" y="5303674"/>
                  <a:pt x="5168846" y="5444048"/>
                </a:cubicBezTo>
                <a:cubicBezTo>
                  <a:pt x="5559188" y="5587187"/>
                  <a:pt x="5964594" y="5859293"/>
                  <a:pt x="6201412" y="6248307"/>
                </a:cubicBezTo>
                <a:cubicBezTo>
                  <a:pt x="6289115" y="6393977"/>
                  <a:pt x="6353525" y="6556164"/>
                  <a:pt x="6391991" y="6725149"/>
                </a:cubicBezTo>
                <a:lnTo>
                  <a:pt x="6420214" y="6887424"/>
                </a:lnTo>
                <a:lnTo>
                  <a:pt x="1155592" y="6887425"/>
                </a:lnTo>
                <a:lnTo>
                  <a:pt x="1147165" y="6747062"/>
                </a:lnTo>
                <a:cubicBezTo>
                  <a:pt x="1145525" y="6687039"/>
                  <a:pt x="1145766" y="6626767"/>
                  <a:pt x="1147702" y="6566597"/>
                </a:cubicBezTo>
                <a:cubicBezTo>
                  <a:pt x="1166666" y="6083019"/>
                  <a:pt x="1290691" y="5607992"/>
                  <a:pt x="1575928" y="5246785"/>
                </a:cubicBezTo>
                <a:cubicBezTo>
                  <a:pt x="1860640" y="4888343"/>
                  <a:pt x="2305509" y="4649252"/>
                  <a:pt x="2742568" y="4675199"/>
                </a:cubicBezTo>
                <a:close/>
                <a:moveTo>
                  <a:pt x="11593072" y="2678227"/>
                </a:moveTo>
                <a:cubicBezTo>
                  <a:pt x="11760584" y="2675358"/>
                  <a:pt x="11932972" y="2688819"/>
                  <a:pt x="12105771" y="2718022"/>
                </a:cubicBezTo>
                <a:lnTo>
                  <a:pt x="12192001" y="2736517"/>
                </a:lnTo>
                <a:lnTo>
                  <a:pt x="12192000" y="6887426"/>
                </a:lnTo>
                <a:lnTo>
                  <a:pt x="7835783" y="6887426"/>
                </a:lnTo>
                <a:lnTo>
                  <a:pt x="7803006" y="6719027"/>
                </a:lnTo>
                <a:cubicBezTo>
                  <a:pt x="7774188" y="6495781"/>
                  <a:pt x="7791109" y="6278952"/>
                  <a:pt x="7861887" y="6083516"/>
                </a:cubicBezTo>
                <a:cubicBezTo>
                  <a:pt x="8048795" y="5565653"/>
                  <a:pt x="8616854" y="5203227"/>
                  <a:pt x="8975019" y="4793365"/>
                </a:cubicBezTo>
                <a:cubicBezTo>
                  <a:pt x="9333181" y="4383507"/>
                  <a:pt x="9479616" y="3929515"/>
                  <a:pt x="9818924" y="3526455"/>
                </a:cubicBezTo>
                <a:cubicBezTo>
                  <a:pt x="10162075" y="3125532"/>
                  <a:pt x="10698103" y="2775543"/>
                  <a:pt x="11346018" y="2694854"/>
                </a:cubicBezTo>
                <a:cubicBezTo>
                  <a:pt x="11426778" y="2685180"/>
                  <a:pt x="11509316" y="2679662"/>
                  <a:pt x="11593072" y="2678227"/>
                </a:cubicBezTo>
                <a:close/>
                <a:moveTo>
                  <a:pt x="0" y="29425"/>
                </a:moveTo>
                <a:lnTo>
                  <a:pt x="2798703" y="29425"/>
                </a:lnTo>
                <a:lnTo>
                  <a:pt x="2802292" y="45425"/>
                </a:lnTo>
                <a:cubicBezTo>
                  <a:pt x="2908730" y="511779"/>
                  <a:pt x="3014026" y="930563"/>
                  <a:pt x="3074577" y="1422239"/>
                </a:cubicBezTo>
                <a:cubicBezTo>
                  <a:pt x="3143783" y="1984155"/>
                  <a:pt x="3159399" y="2644452"/>
                  <a:pt x="2824618" y="3133689"/>
                </a:cubicBezTo>
                <a:cubicBezTo>
                  <a:pt x="2485479" y="3623501"/>
                  <a:pt x="1800796" y="3945424"/>
                  <a:pt x="1076674" y="4135483"/>
                </a:cubicBezTo>
                <a:cubicBezTo>
                  <a:pt x="803309" y="4205565"/>
                  <a:pt x="525080" y="4257549"/>
                  <a:pt x="248922" y="4285507"/>
                </a:cubicBezTo>
                <a:lnTo>
                  <a:pt x="2" y="4303354"/>
                </a:lnTo>
                <a:close/>
                <a:moveTo>
                  <a:pt x="10819882" y="0"/>
                </a:moveTo>
                <a:lnTo>
                  <a:pt x="10877109" y="108097"/>
                </a:lnTo>
                <a:cubicBezTo>
                  <a:pt x="11044829" y="471168"/>
                  <a:pt x="11080917" y="906529"/>
                  <a:pt x="10951728" y="1290657"/>
                </a:cubicBezTo>
                <a:cubicBezTo>
                  <a:pt x="10804085" y="1729659"/>
                  <a:pt x="10440568" y="2101745"/>
                  <a:pt x="10006670" y="2251222"/>
                </a:cubicBezTo>
                <a:cubicBezTo>
                  <a:pt x="9572777" y="2400694"/>
                  <a:pt x="9066086" y="2324232"/>
                  <a:pt x="8624419" y="2274484"/>
                </a:cubicBezTo>
                <a:cubicBezTo>
                  <a:pt x="8180339" y="2221409"/>
                  <a:pt x="7798861" y="2191725"/>
                  <a:pt x="7358159" y="2104903"/>
                </a:cubicBezTo>
                <a:cubicBezTo>
                  <a:pt x="6917457" y="2018086"/>
                  <a:pt x="6414060" y="1876336"/>
                  <a:pt x="6117318" y="1561881"/>
                </a:cubicBezTo>
                <a:cubicBezTo>
                  <a:pt x="5821098" y="1244660"/>
                  <a:pt x="5728066" y="756942"/>
                  <a:pt x="5743558" y="275571"/>
                </a:cubicBezTo>
                <a:cubicBezTo>
                  <a:pt x="5745929" y="215124"/>
                  <a:pt x="5749942" y="154810"/>
                  <a:pt x="5755706" y="94836"/>
                </a:cubicBezTo>
                <a:lnTo>
                  <a:pt x="5767727" y="0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469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407228C-C2FB-46F0-9FF2-0D95A38654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5433" y="2"/>
            <a:ext cx="6776566" cy="5222218"/>
          </a:xfrm>
          <a:custGeom>
            <a:avLst/>
            <a:gdLst>
              <a:gd name="connsiteX0" fmla="*/ 2819051 w 6776566"/>
              <a:gd name="connsiteY0" fmla="*/ 0 h 5222218"/>
              <a:gd name="connsiteX1" fmla="*/ 6776566 w 6776566"/>
              <a:gd name="connsiteY1" fmla="*/ 0 h 5222218"/>
              <a:gd name="connsiteX2" fmla="*/ 6776565 w 6776566"/>
              <a:gd name="connsiteY2" fmla="*/ 4899229 h 5222218"/>
              <a:gd name="connsiteX3" fmla="*/ 6663745 w 6776566"/>
              <a:gd name="connsiteY3" fmla="*/ 4850609 h 5222218"/>
              <a:gd name="connsiteX4" fmla="*/ 4389053 w 6776566"/>
              <a:gd name="connsiteY4" fmla="*/ 4402187 h 5222218"/>
              <a:gd name="connsiteX5" fmla="*/ 916285 w 6776566"/>
              <a:gd name="connsiteY5" fmla="*/ 5185687 h 5222218"/>
              <a:gd name="connsiteX6" fmla="*/ 314154 w 6776566"/>
              <a:gd name="connsiteY6" fmla="*/ 2945506 h 5222218"/>
              <a:gd name="connsiteX7" fmla="*/ 2755557 w 6776566"/>
              <a:gd name="connsiteY7" fmla="*/ 771573 h 5222218"/>
              <a:gd name="connsiteX8" fmla="*/ 2832393 w 6776566"/>
              <a:gd name="connsiteY8" fmla="*/ 194739 h 52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6566" h="5222218">
                <a:moveTo>
                  <a:pt x="2819051" y="0"/>
                </a:moveTo>
                <a:lnTo>
                  <a:pt x="6776566" y="0"/>
                </a:lnTo>
                <a:lnTo>
                  <a:pt x="6776565" y="4899229"/>
                </a:lnTo>
                <a:lnTo>
                  <a:pt x="6663745" y="4850609"/>
                </a:lnTo>
                <a:cubicBezTo>
                  <a:pt x="5844699" y="4494095"/>
                  <a:pt x="5304462" y="4223407"/>
                  <a:pt x="4389053" y="4402187"/>
                </a:cubicBezTo>
                <a:cubicBezTo>
                  <a:pt x="3349538" y="4610449"/>
                  <a:pt x="1823433" y="5399976"/>
                  <a:pt x="916285" y="5185687"/>
                </a:cubicBezTo>
                <a:cubicBezTo>
                  <a:pt x="5705" y="4977202"/>
                  <a:pt x="-285919" y="3764906"/>
                  <a:pt x="314154" y="2945506"/>
                </a:cubicBezTo>
                <a:cubicBezTo>
                  <a:pt x="917471" y="2135835"/>
                  <a:pt x="2422567" y="1717197"/>
                  <a:pt x="2755557" y="771573"/>
                </a:cubicBezTo>
                <a:cubicBezTo>
                  <a:pt x="2817352" y="595358"/>
                  <a:pt x="2838295" y="400549"/>
                  <a:pt x="2832393" y="194739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443BB2-4F8D-4E3F-8F15-88C03EA206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76881" y="2636937"/>
            <a:ext cx="4746937" cy="3444875"/>
          </a:xfrm>
          <a:custGeom>
            <a:avLst/>
            <a:gdLst>
              <a:gd name="connsiteX0" fmla="*/ 154158 w 4746937"/>
              <a:gd name="connsiteY0" fmla="*/ 0 h 3444875"/>
              <a:gd name="connsiteX1" fmla="*/ 4592779 w 4746937"/>
              <a:gd name="connsiteY1" fmla="*/ 0 h 3444875"/>
              <a:gd name="connsiteX2" fmla="*/ 4746937 w 4746937"/>
              <a:gd name="connsiteY2" fmla="*/ 154158 h 3444875"/>
              <a:gd name="connsiteX3" fmla="*/ 4746937 w 4746937"/>
              <a:gd name="connsiteY3" fmla="*/ 3290717 h 3444875"/>
              <a:gd name="connsiteX4" fmla="*/ 4592779 w 4746937"/>
              <a:gd name="connsiteY4" fmla="*/ 3444875 h 3444875"/>
              <a:gd name="connsiteX5" fmla="*/ 154158 w 4746937"/>
              <a:gd name="connsiteY5" fmla="*/ 3444875 h 3444875"/>
              <a:gd name="connsiteX6" fmla="*/ 0 w 4746937"/>
              <a:gd name="connsiteY6" fmla="*/ 3290717 h 3444875"/>
              <a:gd name="connsiteX7" fmla="*/ 0 w 4746937"/>
              <a:gd name="connsiteY7" fmla="*/ 154158 h 3444875"/>
              <a:gd name="connsiteX8" fmla="*/ 154158 w 4746937"/>
              <a:gd name="connsiteY8" fmla="*/ 0 h 344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6937" h="3444875">
                <a:moveTo>
                  <a:pt x="154158" y="0"/>
                </a:moveTo>
                <a:lnTo>
                  <a:pt x="4592779" y="0"/>
                </a:lnTo>
                <a:cubicBezTo>
                  <a:pt x="4677918" y="0"/>
                  <a:pt x="4746937" y="69019"/>
                  <a:pt x="4746937" y="154158"/>
                </a:cubicBezTo>
                <a:lnTo>
                  <a:pt x="4746937" y="3290717"/>
                </a:lnTo>
                <a:cubicBezTo>
                  <a:pt x="4746937" y="3375856"/>
                  <a:pt x="4677918" y="3444875"/>
                  <a:pt x="4592779" y="3444875"/>
                </a:cubicBezTo>
                <a:lnTo>
                  <a:pt x="154158" y="3444875"/>
                </a:lnTo>
                <a:cubicBezTo>
                  <a:pt x="69019" y="3444875"/>
                  <a:pt x="0" y="3375856"/>
                  <a:pt x="0" y="3290717"/>
                </a:cubicBezTo>
                <a:lnTo>
                  <a:pt x="0" y="154158"/>
                </a:lnTo>
                <a:cubicBezTo>
                  <a:pt x="0" y="69019"/>
                  <a:pt x="69019" y="0"/>
                  <a:pt x="154158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807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C87F68E-E2F8-4E22-8D07-CFAA794A7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346" y="2225346"/>
            <a:ext cx="5465773" cy="4632654"/>
          </a:xfrm>
          <a:custGeom>
            <a:avLst/>
            <a:gdLst>
              <a:gd name="connsiteX0" fmla="*/ 2084277 w 5465773"/>
              <a:gd name="connsiteY0" fmla="*/ 3 h 4632654"/>
              <a:gd name="connsiteX1" fmla="*/ 2181877 w 5465773"/>
              <a:gd name="connsiteY1" fmla="*/ 20335 h 4632654"/>
              <a:gd name="connsiteX2" fmla="*/ 5313478 w 5465773"/>
              <a:gd name="connsiteY2" fmla="*/ 1361329 h 4632654"/>
              <a:gd name="connsiteX3" fmla="*/ 5445440 w 5465773"/>
              <a:gd name="connsiteY3" fmla="*/ 1690946 h 4632654"/>
              <a:gd name="connsiteX4" fmla="*/ 4185760 w 5465773"/>
              <a:gd name="connsiteY4" fmla="*/ 4632654 h 4632654"/>
              <a:gd name="connsiteX5" fmla="*/ 24599 w 5465773"/>
              <a:gd name="connsiteY5" fmla="*/ 4632654 h 4632654"/>
              <a:gd name="connsiteX6" fmla="*/ 18049 w 5465773"/>
              <a:gd name="connsiteY6" fmla="*/ 4622503 h 4632654"/>
              <a:gd name="connsiteX7" fmla="*/ 20334 w 5465773"/>
              <a:gd name="connsiteY7" fmla="*/ 4430364 h 4632654"/>
              <a:gd name="connsiteX8" fmla="*/ 1852260 w 5465773"/>
              <a:gd name="connsiteY8" fmla="*/ 152297 h 4632654"/>
              <a:gd name="connsiteX9" fmla="*/ 2084277 w 5465773"/>
              <a:gd name="connsiteY9" fmla="*/ 3 h 463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65773" h="4632654">
                <a:moveTo>
                  <a:pt x="2084277" y="3"/>
                </a:moveTo>
                <a:cubicBezTo>
                  <a:pt x="2116889" y="148"/>
                  <a:pt x="2150011" y="6690"/>
                  <a:pt x="2181877" y="20335"/>
                </a:cubicBezTo>
                <a:lnTo>
                  <a:pt x="5313478" y="1361329"/>
                </a:lnTo>
                <a:cubicBezTo>
                  <a:pt x="5440939" y="1415910"/>
                  <a:pt x="5500021" y="1563484"/>
                  <a:pt x="5445440" y="1690946"/>
                </a:cubicBezTo>
                <a:lnTo>
                  <a:pt x="4185760" y="4632654"/>
                </a:lnTo>
                <a:lnTo>
                  <a:pt x="24599" y="4632654"/>
                </a:lnTo>
                <a:lnTo>
                  <a:pt x="18049" y="4622503"/>
                </a:lnTo>
                <a:cubicBezTo>
                  <a:pt x="-5831" y="4562854"/>
                  <a:pt x="-6956" y="4494095"/>
                  <a:pt x="20334" y="4430364"/>
                </a:cubicBezTo>
                <a:lnTo>
                  <a:pt x="1852260" y="152297"/>
                </a:lnTo>
                <a:cubicBezTo>
                  <a:pt x="1893196" y="56701"/>
                  <a:pt x="1986440" y="-431"/>
                  <a:pt x="2084277" y="3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57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E58290-F7C6-42BC-A879-D8E66B861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8716" y="1416204"/>
            <a:ext cx="3472684" cy="3713685"/>
          </a:xfrm>
          <a:custGeom>
            <a:avLst/>
            <a:gdLst>
              <a:gd name="connsiteX0" fmla="*/ 1691888 w 3472684"/>
              <a:gd name="connsiteY0" fmla="*/ 1023 h 3713685"/>
              <a:gd name="connsiteX1" fmla="*/ 1886163 w 3472684"/>
              <a:gd name="connsiteY1" fmla="*/ 72043 h 3713685"/>
              <a:gd name="connsiteX2" fmla="*/ 3209425 w 3472684"/>
              <a:gd name="connsiteY2" fmla="*/ 694672 h 3713685"/>
              <a:gd name="connsiteX3" fmla="*/ 3447114 w 3472684"/>
              <a:gd name="connsiteY3" fmla="*/ 1152391 h 3713685"/>
              <a:gd name="connsiteX4" fmla="*/ 2131029 w 3472684"/>
              <a:gd name="connsiteY4" fmla="*/ 3434264 h 3713685"/>
              <a:gd name="connsiteX5" fmla="*/ 1673311 w 3472684"/>
              <a:gd name="connsiteY5" fmla="*/ 3689792 h 3713685"/>
              <a:gd name="connsiteX6" fmla="*/ 225168 w 3472684"/>
              <a:gd name="connsiteY6" fmla="*/ 2995802 h 3713685"/>
              <a:gd name="connsiteX7" fmla="*/ 112360 w 3472684"/>
              <a:gd name="connsiteY7" fmla="*/ 2466721 h 3713685"/>
              <a:gd name="connsiteX8" fmla="*/ 1464124 w 3472684"/>
              <a:gd name="connsiteY8" fmla="*/ 149169 h 3713685"/>
              <a:gd name="connsiteX9" fmla="*/ 1691888 w 3472684"/>
              <a:gd name="connsiteY9" fmla="*/ 1023 h 371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2684" h="3713685">
                <a:moveTo>
                  <a:pt x="1691888" y="1023"/>
                </a:moveTo>
                <a:cubicBezTo>
                  <a:pt x="1741241" y="6182"/>
                  <a:pt x="1801076" y="30740"/>
                  <a:pt x="1886163" y="72043"/>
                </a:cubicBezTo>
                <a:lnTo>
                  <a:pt x="3209425" y="694672"/>
                </a:lnTo>
                <a:cubicBezTo>
                  <a:pt x="3371898" y="784991"/>
                  <a:pt x="3537433" y="989918"/>
                  <a:pt x="3447114" y="1152391"/>
                </a:cubicBezTo>
                <a:lnTo>
                  <a:pt x="2131029" y="3434264"/>
                </a:lnTo>
                <a:cubicBezTo>
                  <a:pt x="2040711" y="3596738"/>
                  <a:pt x="1835784" y="3780111"/>
                  <a:pt x="1673311" y="3689792"/>
                </a:cubicBezTo>
                <a:cubicBezTo>
                  <a:pt x="1214383" y="3434675"/>
                  <a:pt x="684095" y="3250919"/>
                  <a:pt x="225168" y="2995802"/>
                </a:cubicBezTo>
                <a:cubicBezTo>
                  <a:pt x="-133552" y="2869803"/>
                  <a:pt x="22042" y="2629195"/>
                  <a:pt x="112360" y="2466721"/>
                </a:cubicBezTo>
                <a:lnTo>
                  <a:pt x="1464124" y="149169"/>
                </a:lnTo>
                <a:cubicBezTo>
                  <a:pt x="1556502" y="37712"/>
                  <a:pt x="1609635" y="-7575"/>
                  <a:pt x="1691888" y="1023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579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C2D6CC-DA6E-4B94-B207-10A9FD5591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4512" y="615057"/>
            <a:ext cx="2789008" cy="5638260"/>
          </a:xfrm>
          <a:custGeom>
            <a:avLst/>
            <a:gdLst>
              <a:gd name="connsiteX0" fmla="*/ 450341 w 2789008"/>
              <a:gd name="connsiteY0" fmla="*/ 0 h 5638260"/>
              <a:gd name="connsiteX1" fmla="*/ 2338667 w 2789008"/>
              <a:gd name="connsiteY1" fmla="*/ 0 h 5638260"/>
              <a:gd name="connsiteX2" fmla="*/ 2789008 w 2789008"/>
              <a:gd name="connsiteY2" fmla="*/ 450341 h 5638260"/>
              <a:gd name="connsiteX3" fmla="*/ 2789008 w 2789008"/>
              <a:gd name="connsiteY3" fmla="*/ 5187919 h 5638260"/>
              <a:gd name="connsiteX4" fmla="*/ 2338667 w 2789008"/>
              <a:gd name="connsiteY4" fmla="*/ 5638260 h 5638260"/>
              <a:gd name="connsiteX5" fmla="*/ 450341 w 2789008"/>
              <a:gd name="connsiteY5" fmla="*/ 5638260 h 5638260"/>
              <a:gd name="connsiteX6" fmla="*/ 0 w 2789008"/>
              <a:gd name="connsiteY6" fmla="*/ 5187919 h 5638260"/>
              <a:gd name="connsiteX7" fmla="*/ 0 w 2789008"/>
              <a:gd name="connsiteY7" fmla="*/ 450341 h 5638260"/>
              <a:gd name="connsiteX8" fmla="*/ 450341 w 2789008"/>
              <a:gd name="connsiteY8" fmla="*/ 0 h 56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008" h="5638260">
                <a:moveTo>
                  <a:pt x="450341" y="0"/>
                </a:moveTo>
                <a:lnTo>
                  <a:pt x="2338667" y="0"/>
                </a:lnTo>
                <a:cubicBezTo>
                  <a:pt x="2587383" y="0"/>
                  <a:pt x="2789008" y="201625"/>
                  <a:pt x="2789008" y="450341"/>
                </a:cubicBezTo>
                <a:lnTo>
                  <a:pt x="2789008" y="5187919"/>
                </a:lnTo>
                <a:cubicBezTo>
                  <a:pt x="2789008" y="5436635"/>
                  <a:pt x="2587383" y="5638260"/>
                  <a:pt x="2338667" y="5638260"/>
                </a:cubicBezTo>
                <a:lnTo>
                  <a:pt x="450341" y="5638260"/>
                </a:lnTo>
                <a:cubicBezTo>
                  <a:pt x="201625" y="5638260"/>
                  <a:pt x="0" y="5436635"/>
                  <a:pt x="0" y="5187919"/>
                </a:cubicBezTo>
                <a:lnTo>
                  <a:pt x="0" y="450341"/>
                </a:lnTo>
                <a:cubicBezTo>
                  <a:pt x="0" y="201625"/>
                  <a:pt x="201625" y="0"/>
                  <a:pt x="450341" y="0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078F86B-4CD7-4BE2-8FD2-0A2D6C87D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2647" y="228695"/>
            <a:ext cx="7571075" cy="6824659"/>
          </a:xfrm>
          <a:custGeom>
            <a:avLst/>
            <a:gdLst>
              <a:gd name="connsiteX0" fmla="*/ 2954986 w 7571075"/>
              <a:gd name="connsiteY0" fmla="*/ 539 h 6824659"/>
              <a:gd name="connsiteX1" fmla="*/ 3271992 w 7571075"/>
              <a:gd name="connsiteY1" fmla="*/ 61432 h 6824659"/>
              <a:gd name="connsiteX2" fmla="*/ 4958232 w 7571075"/>
              <a:gd name="connsiteY2" fmla="*/ 1328451 h 6824659"/>
              <a:gd name="connsiteX3" fmla="*/ 7211220 w 7571075"/>
              <a:gd name="connsiteY3" fmla="*/ 2073062 h 6824659"/>
              <a:gd name="connsiteX4" fmla="*/ 7443036 w 7571075"/>
              <a:gd name="connsiteY4" fmla="*/ 4177758 h 6824659"/>
              <a:gd name="connsiteX5" fmla="*/ 6445626 w 7571075"/>
              <a:gd name="connsiteY5" fmla="*/ 5972505 h 6824659"/>
              <a:gd name="connsiteX6" fmla="*/ 4141553 w 7571075"/>
              <a:gd name="connsiteY6" fmla="*/ 5782672 h 6824659"/>
              <a:gd name="connsiteX7" fmla="*/ 2224045 w 7571075"/>
              <a:gd name="connsiteY7" fmla="*/ 6649384 h 6824659"/>
              <a:gd name="connsiteX8" fmla="*/ 208925 w 7571075"/>
              <a:gd name="connsiteY8" fmla="*/ 6437040 h 6824659"/>
              <a:gd name="connsiteX9" fmla="*/ 273423 w 7571075"/>
              <a:gd name="connsiteY9" fmla="*/ 4312566 h 6824659"/>
              <a:gd name="connsiteX10" fmla="*/ 1023095 w 7571075"/>
              <a:gd name="connsiteY10" fmla="*/ 2497007 h 6824659"/>
              <a:gd name="connsiteX11" fmla="*/ 1678132 w 7571075"/>
              <a:gd name="connsiteY11" fmla="*/ 688179 h 6824659"/>
              <a:gd name="connsiteX12" fmla="*/ 2954986 w 7571075"/>
              <a:gd name="connsiteY12" fmla="*/ 539 h 682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71075" h="6824659">
                <a:moveTo>
                  <a:pt x="2954986" y="539"/>
                </a:moveTo>
                <a:cubicBezTo>
                  <a:pt x="3063269" y="3937"/>
                  <a:pt x="3169863" y="23502"/>
                  <a:pt x="3271992" y="61432"/>
                </a:cubicBezTo>
                <a:cubicBezTo>
                  <a:pt x="3816680" y="263725"/>
                  <a:pt x="4229735" y="978319"/>
                  <a:pt x="4958232" y="1328451"/>
                </a:cubicBezTo>
                <a:cubicBezTo>
                  <a:pt x="5691776" y="1676268"/>
                  <a:pt x="6731088" y="1651842"/>
                  <a:pt x="7211220" y="2073062"/>
                </a:cubicBezTo>
                <a:cubicBezTo>
                  <a:pt x="7691352" y="2494283"/>
                  <a:pt x="7604944" y="3358416"/>
                  <a:pt x="7443036" y="4177758"/>
                </a:cubicBezTo>
                <a:cubicBezTo>
                  <a:pt x="7283441" y="5002147"/>
                  <a:pt x="7045613" y="5789104"/>
                  <a:pt x="6445626" y="5972505"/>
                </a:cubicBezTo>
                <a:cubicBezTo>
                  <a:pt x="5843327" y="6150859"/>
                  <a:pt x="4871509" y="5722924"/>
                  <a:pt x="4141553" y="5782672"/>
                </a:cubicBezTo>
                <a:cubicBezTo>
                  <a:pt x="3416644" y="5840106"/>
                  <a:pt x="2931283" y="6380177"/>
                  <a:pt x="2224045" y="6649384"/>
                </a:cubicBezTo>
                <a:cubicBezTo>
                  <a:pt x="1514494" y="6913545"/>
                  <a:pt x="583065" y="6906844"/>
                  <a:pt x="208925" y="6437040"/>
                </a:cubicBezTo>
                <a:cubicBezTo>
                  <a:pt x="-160169" y="5964923"/>
                  <a:pt x="22975" y="5032017"/>
                  <a:pt x="273423" y="4312566"/>
                </a:cubicBezTo>
                <a:cubicBezTo>
                  <a:pt x="521137" y="3600476"/>
                  <a:pt x="828795" y="3099107"/>
                  <a:pt x="1023095" y="2497007"/>
                </a:cubicBezTo>
                <a:cubicBezTo>
                  <a:pt x="1219710" y="1899953"/>
                  <a:pt x="1302969" y="1202169"/>
                  <a:pt x="1678132" y="688179"/>
                </a:cubicBezTo>
                <a:cubicBezTo>
                  <a:pt x="1984832" y="274663"/>
                  <a:pt x="2485762" y="-14186"/>
                  <a:pt x="2954986" y="539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954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F09F3BC-3475-43E8-B430-987ADA1224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4281693 w 12192000"/>
              <a:gd name="connsiteY0" fmla="*/ 783165 h 6858000"/>
              <a:gd name="connsiteX1" fmla="*/ 4059677 w 12192000"/>
              <a:gd name="connsiteY1" fmla="*/ 797059 h 6858000"/>
              <a:gd name="connsiteX2" fmla="*/ 2647467 w 12192000"/>
              <a:gd name="connsiteY2" fmla="*/ 1924382 h 6858000"/>
              <a:gd name="connsiteX3" fmla="*/ 2411421 w 12192000"/>
              <a:gd name="connsiteY3" fmla="*/ 3914499 h 6858000"/>
              <a:gd name="connsiteX4" fmla="*/ 3237585 w 12192000"/>
              <a:gd name="connsiteY4" fmla="*/ 5640079 h 6858000"/>
              <a:gd name="connsiteX5" fmla="*/ 5032348 w 12192000"/>
              <a:gd name="connsiteY5" fmla="*/ 6075541 h 6858000"/>
              <a:gd name="connsiteX6" fmla="*/ 6766066 w 12192000"/>
              <a:gd name="connsiteY6" fmla="*/ 5973799 h 6858000"/>
              <a:gd name="connsiteX7" fmla="*/ 8605598 w 12192000"/>
              <a:gd name="connsiteY7" fmla="*/ 5566823 h 6858000"/>
              <a:gd name="connsiteX8" fmla="*/ 9623039 w 12192000"/>
              <a:gd name="connsiteY8" fmla="*/ 3947057 h 6858000"/>
              <a:gd name="connsiteX9" fmla="*/ 9077691 w 12192000"/>
              <a:gd name="connsiteY9" fmla="*/ 2095312 h 6858000"/>
              <a:gd name="connsiteX10" fmla="*/ 7494556 w 12192000"/>
              <a:gd name="connsiteY10" fmla="*/ 1232522 h 6858000"/>
              <a:gd name="connsiteX11" fmla="*/ 5858512 w 12192000"/>
              <a:gd name="connsiteY11" fmla="*/ 1118569 h 6858000"/>
              <a:gd name="connsiteX12" fmla="*/ 4281693 w 12192000"/>
              <a:gd name="connsiteY12" fmla="*/ 78316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4281693" y="783165"/>
                </a:moveTo>
                <a:cubicBezTo>
                  <a:pt x="4207015" y="782624"/>
                  <a:pt x="4132932" y="786885"/>
                  <a:pt x="4059677" y="797059"/>
                </a:cubicBezTo>
                <a:cubicBezTo>
                  <a:pt x="3469559" y="878450"/>
                  <a:pt x="2936422" y="1338336"/>
                  <a:pt x="2647467" y="1924382"/>
                </a:cubicBezTo>
                <a:cubicBezTo>
                  <a:pt x="2358516" y="2514500"/>
                  <a:pt x="2313747" y="3222639"/>
                  <a:pt x="2411421" y="3914499"/>
                </a:cubicBezTo>
                <a:cubicBezTo>
                  <a:pt x="2513167" y="4602287"/>
                  <a:pt x="2761420" y="5269728"/>
                  <a:pt x="3237585" y="5640079"/>
                </a:cubicBezTo>
                <a:cubicBezTo>
                  <a:pt x="3713745" y="6006357"/>
                  <a:pt x="4421885" y="6071474"/>
                  <a:pt x="5032348" y="6075541"/>
                </a:cubicBezTo>
                <a:cubicBezTo>
                  <a:pt x="5642812" y="6079613"/>
                  <a:pt x="6159674" y="6018565"/>
                  <a:pt x="6766066" y="5973799"/>
                </a:cubicBezTo>
                <a:cubicBezTo>
                  <a:pt x="7368391" y="5924962"/>
                  <a:pt x="8064322" y="5896472"/>
                  <a:pt x="8605598" y="5566823"/>
                </a:cubicBezTo>
                <a:cubicBezTo>
                  <a:pt x="9146879" y="5237170"/>
                  <a:pt x="9537576" y="4610426"/>
                  <a:pt x="9623039" y="3947057"/>
                </a:cubicBezTo>
                <a:cubicBezTo>
                  <a:pt x="9708506" y="3283683"/>
                  <a:pt x="9488739" y="2583684"/>
                  <a:pt x="9077691" y="2095312"/>
                </a:cubicBezTo>
                <a:cubicBezTo>
                  <a:pt x="8662575" y="1606940"/>
                  <a:pt x="8052111" y="1330196"/>
                  <a:pt x="7494556" y="1232522"/>
                </a:cubicBezTo>
                <a:cubicBezTo>
                  <a:pt x="6936996" y="1138920"/>
                  <a:pt x="6432347" y="1224382"/>
                  <a:pt x="5858512" y="1118569"/>
                </a:cubicBezTo>
                <a:cubicBezTo>
                  <a:pt x="5356404" y="1025981"/>
                  <a:pt x="4804444" y="786948"/>
                  <a:pt x="4281693" y="78316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6D17E9-B5CD-4B31-A75B-745A516AF0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21607" y="166495"/>
            <a:ext cx="5735481" cy="6431618"/>
          </a:xfrm>
          <a:custGeom>
            <a:avLst/>
            <a:gdLst>
              <a:gd name="connsiteX0" fmla="*/ 4315099 w 5735481"/>
              <a:gd name="connsiteY0" fmla="*/ 1914 h 6431618"/>
              <a:gd name="connsiteX1" fmla="*/ 5637496 w 5735481"/>
              <a:gd name="connsiteY1" fmla="*/ 1625182 h 6431618"/>
              <a:gd name="connsiteX2" fmla="*/ 5368093 w 5735481"/>
              <a:gd name="connsiteY2" fmla="*/ 4129620 h 6431618"/>
              <a:gd name="connsiteX3" fmla="*/ 3852632 w 5735481"/>
              <a:gd name="connsiteY3" fmla="*/ 6290781 h 6431618"/>
              <a:gd name="connsiteX4" fmla="*/ 1147069 w 5735481"/>
              <a:gd name="connsiteY4" fmla="*/ 5693874 h 6431618"/>
              <a:gd name="connsiteX5" fmla="*/ 72440 w 5735481"/>
              <a:gd name="connsiteY5" fmla="*/ 3356312 h 6431618"/>
              <a:gd name="connsiteX6" fmla="*/ 2253058 w 5735481"/>
              <a:gd name="connsiteY6" fmla="*/ 1708444 h 6431618"/>
              <a:gd name="connsiteX7" fmla="*/ 4205007 w 5735481"/>
              <a:gd name="connsiteY7" fmla="*/ 3436 h 6431618"/>
              <a:gd name="connsiteX8" fmla="*/ 4315099 w 5735481"/>
              <a:gd name="connsiteY8" fmla="*/ 1914 h 643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35481" h="6431618">
                <a:moveTo>
                  <a:pt x="4315099" y="1914"/>
                </a:moveTo>
                <a:cubicBezTo>
                  <a:pt x="4866726" y="46174"/>
                  <a:pt x="5427883" y="850915"/>
                  <a:pt x="5637496" y="1625182"/>
                </a:cubicBezTo>
                <a:cubicBezTo>
                  <a:pt x="5859141" y="2456685"/>
                  <a:pt x="5677024" y="3255348"/>
                  <a:pt x="5368093" y="4129620"/>
                </a:cubicBezTo>
                <a:cubicBezTo>
                  <a:pt x="5062947" y="5002059"/>
                  <a:pt x="4629044" y="5955721"/>
                  <a:pt x="3852632" y="6290781"/>
                </a:cubicBezTo>
                <a:cubicBezTo>
                  <a:pt x="3079997" y="6624002"/>
                  <a:pt x="1966684" y="6342402"/>
                  <a:pt x="1147069" y="5693874"/>
                </a:cubicBezTo>
                <a:cubicBezTo>
                  <a:pt x="327453" y="5045347"/>
                  <a:pt x="-200301" y="4026115"/>
                  <a:pt x="72440" y="3356312"/>
                </a:cubicBezTo>
                <a:cubicBezTo>
                  <a:pt x="350796" y="2688457"/>
                  <a:pt x="1435379" y="2362583"/>
                  <a:pt x="2253058" y="1708444"/>
                </a:cubicBezTo>
                <a:cubicBezTo>
                  <a:pt x="3066957" y="1056147"/>
                  <a:pt x="3617836" y="64353"/>
                  <a:pt x="4205007" y="3436"/>
                </a:cubicBezTo>
                <a:cubicBezTo>
                  <a:pt x="4241591" y="-608"/>
                  <a:pt x="4278323" y="-1037"/>
                  <a:pt x="4315099" y="1914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37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4F4C3A-3F46-487E-9349-50F906D27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7831" y="-29497"/>
            <a:ext cx="6634169" cy="6916994"/>
          </a:xfrm>
          <a:custGeom>
            <a:avLst/>
            <a:gdLst>
              <a:gd name="connsiteX0" fmla="*/ 2544581 w 6634169"/>
              <a:gd name="connsiteY0" fmla="*/ 4452445 h 6916994"/>
              <a:gd name="connsiteX1" fmla="*/ 4696100 w 6634169"/>
              <a:gd name="connsiteY1" fmla="*/ 4894345 h 6916994"/>
              <a:gd name="connsiteX2" fmla="*/ 6368786 w 6634169"/>
              <a:gd name="connsiteY2" fmla="*/ 4988600 h 6916994"/>
              <a:gd name="connsiteX3" fmla="*/ 6634169 w 6634169"/>
              <a:gd name="connsiteY3" fmla="*/ 5007484 h 6916994"/>
              <a:gd name="connsiteX4" fmla="*/ 6634169 w 6634169"/>
              <a:gd name="connsiteY4" fmla="*/ 6916994 h 6916994"/>
              <a:gd name="connsiteX5" fmla="*/ 0 w 6634169"/>
              <a:gd name="connsiteY5" fmla="*/ 6916994 h 6916994"/>
              <a:gd name="connsiteX6" fmla="*/ 4421 w 6634169"/>
              <a:gd name="connsiteY6" fmla="*/ 6886963 h 6916994"/>
              <a:gd name="connsiteX7" fmla="*/ 314730 w 6634169"/>
              <a:gd name="connsiteY7" fmla="*/ 5956018 h 6916994"/>
              <a:gd name="connsiteX8" fmla="*/ 2241646 w 6634169"/>
              <a:gd name="connsiteY8" fmla="*/ 4470751 h 6916994"/>
              <a:gd name="connsiteX9" fmla="*/ 2544581 w 6634169"/>
              <a:gd name="connsiteY9" fmla="*/ 4452445 h 6916994"/>
              <a:gd name="connsiteX10" fmla="*/ 409671 w 6634169"/>
              <a:gd name="connsiteY10" fmla="*/ 0 h 6916994"/>
              <a:gd name="connsiteX11" fmla="*/ 6634169 w 6634169"/>
              <a:gd name="connsiteY11" fmla="*/ 0 h 6916994"/>
              <a:gd name="connsiteX12" fmla="*/ 6634169 w 6634169"/>
              <a:gd name="connsiteY12" fmla="*/ 3269499 h 6916994"/>
              <a:gd name="connsiteX13" fmla="*/ 6406087 w 6634169"/>
              <a:gd name="connsiteY13" fmla="*/ 3287403 h 6916994"/>
              <a:gd name="connsiteX14" fmla="*/ 4040482 w 6634169"/>
              <a:gd name="connsiteY14" fmla="*/ 3421450 h 6916994"/>
              <a:gd name="connsiteX15" fmla="*/ 1591584 w 6634169"/>
              <a:gd name="connsiteY15" fmla="*/ 2847720 h 6916994"/>
              <a:gd name="connsiteX16" fmla="*/ 464309 w 6634169"/>
              <a:gd name="connsiteY16" fmla="*/ 574239 h 6916994"/>
              <a:gd name="connsiteX17" fmla="*/ 423713 w 6634169"/>
              <a:gd name="connsiteY17" fmla="*/ 231752 h 691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34169" h="6916994">
                <a:moveTo>
                  <a:pt x="2544581" y="4452445"/>
                </a:moveTo>
                <a:cubicBezTo>
                  <a:pt x="3257857" y="4457429"/>
                  <a:pt x="4010989" y="4772360"/>
                  <a:pt x="4696100" y="4894345"/>
                </a:cubicBezTo>
                <a:cubicBezTo>
                  <a:pt x="5283335" y="4998904"/>
                  <a:pt x="5817470" y="4961707"/>
                  <a:pt x="6368786" y="4988600"/>
                </a:cubicBezTo>
                <a:lnTo>
                  <a:pt x="6634169" y="5007484"/>
                </a:lnTo>
                <a:lnTo>
                  <a:pt x="6634169" y="6916994"/>
                </a:lnTo>
                <a:lnTo>
                  <a:pt x="0" y="6916994"/>
                </a:lnTo>
                <a:lnTo>
                  <a:pt x="4421" y="6886963"/>
                </a:lnTo>
                <a:cubicBezTo>
                  <a:pt x="65885" y="6561002"/>
                  <a:pt x="166881" y="6247577"/>
                  <a:pt x="314730" y="5956018"/>
                </a:cubicBezTo>
                <a:cubicBezTo>
                  <a:pt x="709001" y="5183892"/>
                  <a:pt x="1436449" y="4577985"/>
                  <a:pt x="2241646" y="4470751"/>
                </a:cubicBezTo>
                <a:cubicBezTo>
                  <a:pt x="2341602" y="4457346"/>
                  <a:pt x="2442685" y="4451732"/>
                  <a:pt x="2544581" y="4452445"/>
                </a:cubicBezTo>
                <a:close/>
                <a:moveTo>
                  <a:pt x="409671" y="0"/>
                </a:moveTo>
                <a:lnTo>
                  <a:pt x="6634169" y="0"/>
                </a:lnTo>
                <a:lnTo>
                  <a:pt x="6634169" y="3269499"/>
                </a:lnTo>
                <a:lnTo>
                  <a:pt x="6406087" y="3287403"/>
                </a:lnTo>
                <a:cubicBezTo>
                  <a:pt x="5578683" y="3346382"/>
                  <a:pt x="4873441" y="3426815"/>
                  <a:pt x="4040482" y="3421450"/>
                </a:cubicBezTo>
                <a:cubicBezTo>
                  <a:pt x="3207522" y="3416091"/>
                  <a:pt x="2241289" y="3330299"/>
                  <a:pt x="1591584" y="2847720"/>
                </a:cubicBezTo>
                <a:cubicBezTo>
                  <a:pt x="941873" y="2359777"/>
                  <a:pt x="603138" y="1480411"/>
                  <a:pt x="464309" y="574239"/>
                </a:cubicBezTo>
                <a:cubicBezTo>
                  <a:pt x="447649" y="460297"/>
                  <a:pt x="434027" y="346019"/>
                  <a:pt x="423713" y="231752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8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4DF4BC-F8A1-48B1-8652-731F6610C9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760019 h 6858000"/>
              <a:gd name="connsiteX1" fmla="*/ 261893 w 12192000"/>
              <a:gd name="connsiteY1" fmla="*/ 788808 h 6858000"/>
              <a:gd name="connsiteX2" fmla="*/ 1338772 w 12192000"/>
              <a:gd name="connsiteY2" fmla="*/ 1213096 h 6858000"/>
              <a:gd name="connsiteX3" fmla="*/ 2517443 w 12192000"/>
              <a:gd name="connsiteY3" fmla="*/ 2811985 h 6858000"/>
              <a:gd name="connsiteX4" fmla="*/ 3135927 w 12192000"/>
              <a:gd name="connsiteY4" fmla="*/ 3769281 h 6858000"/>
              <a:gd name="connsiteX5" fmla="*/ 3507730 w 12192000"/>
              <a:gd name="connsiteY5" fmla="*/ 4755262 h 6858000"/>
              <a:gd name="connsiteX6" fmla="*/ 3304671 w 12192000"/>
              <a:gd name="connsiteY6" fmla="*/ 6264032 h 6858000"/>
              <a:gd name="connsiteX7" fmla="*/ 3030139 w 12192000"/>
              <a:gd name="connsiteY7" fmla="*/ 6698246 h 6858000"/>
              <a:gd name="connsiteX8" fmla="*/ 2894026 w 12192000"/>
              <a:gd name="connsiteY8" fmla="*/ 6857999 h 6858000"/>
              <a:gd name="connsiteX9" fmla="*/ 1 w 12192000"/>
              <a:gd name="connsiteY9" fmla="*/ 6858000 h 6858000"/>
              <a:gd name="connsiteX10" fmla="*/ 10530457 w 12192000"/>
              <a:gd name="connsiteY10" fmla="*/ 0 h 6858000"/>
              <a:gd name="connsiteX11" fmla="*/ 12192000 w 12192000"/>
              <a:gd name="connsiteY11" fmla="*/ 0 h 6858000"/>
              <a:gd name="connsiteX12" fmla="*/ 12191999 w 12192000"/>
              <a:gd name="connsiteY12" fmla="*/ 5144389 h 6858000"/>
              <a:gd name="connsiteX13" fmla="*/ 12189559 w 12192000"/>
              <a:gd name="connsiteY13" fmla="*/ 5146236 h 6858000"/>
              <a:gd name="connsiteX14" fmla="*/ 11412583 w 12192000"/>
              <a:gd name="connsiteY14" fmla="*/ 5487784 h 6858000"/>
              <a:gd name="connsiteX15" fmla="*/ 9314402 w 12192000"/>
              <a:gd name="connsiteY15" fmla="*/ 5046563 h 6858000"/>
              <a:gd name="connsiteX16" fmla="*/ 8570606 w 12192000"/>
              <a:gd name="connsiteY16" fmla="*/ 2702562 h 6858000"/>
              <a:gd name="connsiteX17" fmla="*/ 9996043 w 12192000"/>
              <a:gd name="connsiteY17" fmla="*/ 871669 h 6858000"/>
              <a:gd name="connsiteX18" fmla="*/ 10440906 w 12192000"/>
              <a:gd name="connsiteY18" fmla="*/ 1662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6858000">
                <a:moveTo>
                  <a:pt x="0" y="760019"/>
                </a:moveTo>
                <a:lnTo>
                  <a:pt x="261893" y="788808"/>
                </a:lnTo>
                <a:cubicBezTo>
                  <a:pt x="647048" y="852217"/>
                  <a:pt x="1030641" y="999060"/>
                  <a:pt x="1338772" y="1213096"/>
                </a:cubicBezTo>
                <a:cubicBezTo>
                  <a:pt x="1953545" y="1644940"/>
                  <a:pt x="2264977" y="2349332"/>
                  <a:pt x="2517443" y="2811985"/>
                </a:cubicBezTo>
                <a:cubicBezTo>
                  <a:pt x="2774865" y="3276610"/>
                  <a:pt x="2971819" y="3503267"/>
                  <a:pt x="3135927" y="3769281"/>
                </a:cubicBezTo>
                <a:cubicBezTo>
                  <a:pt x="3304993" y="4037265"/>
                  <a:pt x="3436260" y="4342637"/>
                  <a:pt x="3507730" y="4755262"/>
                </a:cubicBezTo>
                <a:cubicBezTo>
                  <a:pt x="3584154" y="5169854"/>
                  <a:pt x="3595822" y="5689729"/>
                  <a:pt x="3304671" y="6264032"/>
                </a:cubicBezTo>
                <a:cubicBezTo>
                  <a:pt x="3231510" y="6408550"/>
                  <a:pt x="3139517" y="6556235"/>
                  <a:pt x="3030139" y="6698246"/>
                </a:cubicBezTo>
                <a:lnTo>
                  <a:pt x="2894026" y="6857999"/>
                </a:lnTo>
                <a:lnTo>
                  <a:pt x="1" y="6858000"/>
                </a:lnTo>
                <a:close/>
                <a:moveTo>
                  <a:pt x="10530457" y="0"/>
                </a:moveTo>
                <a:lnTo>
                  <a:pt x="12192000" y="0"/>
                </a:lnTo>
                <a:lnTo>
                  <a:pt x="12191999" y="5144389"/>
                </a:lnTo>
                <a:lnTo>
                  <a:pt x="12189559" y="5146236"/>
                </a:lnTo>
                <a:cubicBezTo>
                  <a:pt x="11980208" y="5291314"/>
                  <a:pt x="11725987" y="5414114"/>
                  <a:pt x="11412583" y="5487784"/>
                </a:cubicBezTo>
                <a:cubicBezTo>
                  <a:pt x="10781933" y="5636410"/>
                  <a:pt x="9918404" y="5587225"/>
                  <a:pt x="9314402" y="5046563"/>
                </a:cubicBezTo>
                <a:cubicBezTo>
                  <a:pt x="8712562" y="4499554"/>
                  <a:pt x="8370252" y="3461071"/>
                  <a:pt x="8570606" y="2702562"/>
                </a:cubicBezTo>
                <a:cubicBezTo>
                  <a:pt x="8774811" y="1942775"/>
                  <a:pt x="9519524" y="1469305"/>
                  <a:pt x="9996043" y="871669"/>
                </a:cubicBezTo>
                <a:cubicBezTo>
                  <a:pt x="10172660" y="646138"/>
                  <a:pt x="10311800" y="403860"/>
                  <a:pt x="10440906" y="166214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0F6EE5-07E6-4F48-983C-8616A29AA9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68114" y="1"/>
            <a:ext cx="7023886" cy="6858000"/>
          </a:xfrm>
          <a:custGeom>
            <a:avLst/>
            <a:gdLst>
              <a:gd name="connsiteX0" fmla="*/ 6123670 w 7023886"/>
              <a:gd name="connsiteY0" fmla="*/ 4367712 h 6858000"/>
              <a:gd name="connsiteX1" fmla="*/ 6316547 w 7023886"/>
              <a:gd name="connsiteY1" fmla="*/ 4380274 h 6858000"/>
              <a:gd name="connsiteX2" fmla="*/ 6882130 w 7023886"/>
              <a:gd name="connsiteY2" fmla="*/ 4551265 h 6858000"/>
              <a:gd name="connsiteX3" fmla="*/ 7023886 w 7023886"/>
              <a:gd name="connsiteY3" fmla="*/ 4633060 h 6858000"/>
              <a:gd name="connsiteX4" fmla="*/ 7023886 w 7023886"/>
              <a:gd name="connsiteY4" fmla="*/ 6858000 h 6858000"/>
              <a:gd name="connsiteX5" fmla="*/ 2639678 w 7023886"/>
              <a:gd name="connsiteY5" fmla="*/ 6857999 h 6858000"/>
              <a:gd name="connsiteX6" fmla="*/ 2502164 w 7023886"/>
              <a:gd name="connsiteY6" fmla="*/ 6716144 h 6858000"/>
              <a:gd name="connsiteX7" fmla="*/ 2092615 w 7023886"/>
              <a:gd name="connsiteY7" fmla="*/ 5941073 h 6858000"/>
              <a:gd name="connsiteX8" fmla="*/ 2836764 w 7023886"/>
              <a:gd name="connsiteY8" fmla="*/ 4524419 h 6858000"/>
              <a:gd name="connsiteX9" fmla="*/ 4688371 w 7023886"/>
              <a:gd name="connsiteY9" fmla="*/ 4516039 h 6858000"/>
              <a:gd name="connsiteX10" fmla="*/ 6123670 w 7023886"/>
              <a:gd name="connsiteY10" fmla="*/ 4367712 h 6858000"/>
              <a:gd name="connsiteX11" fmla="*/ 2819356 w 7023886"/>
              <a:gd name="connsiteY11" fmla="*/ 0 h 6858000"/>
              <a:gd name="connsiteX12" fmla="*/ 2938507 w 7023886"/>
              <a:gd name="connsiteY12" fmla="*/ 39966 h 6858000"/>
              <a:gd name="connsiteX13" fmla="*/ 3714046 w 7023886"/>
              <a:gd name="connsiteY13" fmla="*/ 304252 h 6858000"/>
              <a:gd name="connsiteX14" fmla="*/ 4742369 w 7023886"/>
              <a:gd name="connsiteY14" fmla="*/ 1135216 h 6858000"/>
              <a:gd name="connsiteX15" fmla="*/ 5927729 w 7023886"/>
              <a:gd name="connsiteY15" fmla="*/ 2661513 h 6858000"/>
              <a:gd name="connsiteX16" fmla="*/ 5143147 w 7023886"/>
              <a:gd name="connsiteY16" fmla="*/ 4068744 h 6858000"/>
              <a:gd name="connsiteX17" fmla="*/ 3068086 w 7023886"/>
              <a:gd name="connsiteY17" fmla="*/ 3983548 h 6858000"/>
              <a:gd name="connsiteX18" fmla="*/ 1238390 w 7023886"/>
              <a:gd name="connsiteY18" fmla="*/ 4752934 h 6858000"/>
              <a:gd name="connsiteX19" fmla="*/ 24648 w 7023886"/>
              <a:gd name="connsiteY19" fmla="*/ 3806693 h 6858000"/>
              <a:gd name="connsiteX20" fmla="*/ 245314 w 7023886"/>
              <a:gd name="connsiteY20" fmla="*/ 1912902 h 6858000"/>
              <a:gd name="connsiteX21" fmla="*/ 72372 w 7023886"/>
              <a:gd name="connsiteY21" fmla="*/ 240449 h 6858000"/>
              <a:gd name="connsiteX22" fmla="*/ 171571 w 7023886"/>
              <a:gd name="connsiteY22" fmla="*/ 1174 h 6858000"/>
              <a:gd name="connsiteX23" fmla="*/ 172367 w 7023886"/>
              <a:gd name="connsiteY23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023886" h="6858000">
                <a:moveTo>
                  <a:pt x="6123670" y="4367712"/>
                </a:moveTo>
                <a:cubicBezTo>
                  <a:pt x="6187926" y="4368400"/>
                  <a:pt x="6252140" y="4372289"/>
                  <a:pt x="6316547" y="4380274"/>
                </a:cubicBezTo>
                <a:cubicBezTo>
                  <a:pt x="6509184" y="4402488"/>
                  <a:pt x="6703549" y="4461588"/>
                  <a:pt x="6882130" y="4551265"/>
                </a:cubicBezTo>
                <a:lnTo>
                  <a:pt x="7023886" y="4633060"/>
                </a:lnTo>
                <a:lnTo>
                  <a:pt x="7023886" y="6858000"/>
                </a:lnTo>
                <a:lnTo>
                  <a:pt x="2639678" y="6857999"/>
                </a:lnTo>
                <a:lnTo>
                  <a:pt x="2502164" y="6716144"/>
                </a:lnTo>
                <a:cubicBezTo>
                  <a:pt x="2299541" y="6487113"/>
                  <a:pt x="2143691" y="6222798"/>
                  <a:pt x="2092615" y="5941073"/>
                </a:cubicBezTo>
                <a:cubicBezTo>
                  <a:pt x="1995120" y="5376074"/>
                  <a:pt x="2316716" y="4741447"/>
                  <a:pt x="2836764" y="4524419"/>
                </a:cubicBezTo>
                <a:cubicBezTo>
                  <a:pt x="3359914" y="4308948"/>
                  <a:pt x="4076863" y="4512627"/>
                  <a:pt x="4688371" y="4516039"/>
                </a:cubicBezTo>
                <a:cubicBezTo>
                  <a:pt x="5222084" y="4514948"/>
                  <a:pt x="5673882" y="4362902"/>
                  <a:pt x="6123670" y="4367712"/>
                </a:cubicBezTo>
                <a:close/>
                <a:moveTo>
                  <a:pt x="2819356" y="0"/>
                </a:moveTo>
                <a:lnTo>
                  <a:pt x="2938507" y="39966"/>
                </a:lnTo>
                <a:cubicBezTo>
                  <a:pt x="3229136" y="132290"/>
                  <a:pt x="3482007" y="186352"/>
                  <a:pt x="3714046" y="304252"/>
                </a:cubicBezTo>
                <a:cubicBezTo>
                  <a:pt x="4027275" y="460056"/>
                  <a:pt x="4297175" y="735986"/>
                  <a:pt x="4742369" y="1135216"/>
                </a:cubicBezTo>
                <a:cubicBezTo>
                  <a:pt x="5183722" y="1535847"/>
                  <a:pt x="5794075" y="2066412"/>
                  <a:pt x="5927729" y="2661513"/>
                </a:cubicBezTo>
                <a:cubicBezTo>
                  <a:pt x="6061384" y="3256603"/>
                  <a:pt x="5722182" y="3914834"/>
                  <a:pt x="5143147" y="4068744"/>
                </a:cubicBezTo>
                <a:cubicBezTo>
                  <a:pt x="4567956" y="4221262"/>
                  <a:pt x="3760613" y="3866672"/>
                  <a:pt x="3068086" y="3983548"/>
                </a:cubicBezTo>
                <a:cubicBezTo>
                  <a:pt x="2375562" y="4100425"/>
                  <a:pt x="1800298" y="4683534"/>
                  <a:pt x="1238390" y="4752934"/>
                </a:cubicBezTo>
                <a:cubicBezTo>
                  <a:pt x="680323" y="4820944"/>
                  <a:pt x="135609" y="4375248"/>
                  <a:pt x="24648" y="3806693"/>
                </a:cubicBezTo>
                <a:cubicBezTo>
                  <a:pt x="-90155" y="3239538"/>
                  <a:pt x="232638" y="2548132"/>
                  <a:pt x="245314" y="1912902"/>
                </a:cubicBezTo>
                <a:cubicBezTo>
                  <a:pt x="256593" y="1273828"/>
                  <a:pt x="-37006" y="693373"/>
                  <a:pt x="72372" y="240449"/>
                </a:cubicBezTo>
                <a:cubicBezTo>
                  <a:pt x="92161" y="155788"/>
                  <a:pt x="126116" y="75612"/>
                  <a:pt x="171571" y="1174"/>
                </a:cubicBezTo>
                <a:lnTo>
                  <a:pt x="172367" y="1"/>
                </a:ln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9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B49B0D-C460-40D5-8835-7DA204B63B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2125" y="502228"/>
            <a:ext cx="5741070" cy="5919760"/>
          </a:xfrm>
          <a:custGeom>
            <a:avLst/>
            <a:gdLst>
              <a:gd name="connsiteX0" fmla="*/ 2756381 w 5741070"/>
              <a:gd name="connsiteY0" fmla="*/ 1369 h 5919760"/>
              <a:gd name="connsiteX1" fmla="*/ 4036085 w 5741070"/>
              <a:gd name="connsiteY1" fmla="*/ 305212 h 5919760"/>
              <a:gd name="connsiteX2" fmla="*/ 5425146 w 5741070"/>
              <a:gd name="connsiteY2" fmla="*/ 1422692 h 5919760"/>
              <a:gd name="connsiteX3" fmla="*/ 5635230 w 5741070"/>
              <a:gd name="connsiteY3" fmla="*/ 2963859 h 5919760"/>
              <a:gd name="connsiteX4" fmla="*/ 4582119 w 5741070"/>
              <a:gd name="connsiteY4" fmla="*/ 4088183 h 5919760"/>
              <a:gd name="connsiteX5" fmla="*/ 3758423 w 5741070"/>
              <a:gd name="connsiteY5" fmla="*/ 5195931 h 5919760"/>
              <a:gd name="connsiteX6" fmla="*/ 2395855 w 5741070"/>
              <a:gd name="connsiteY6" fmla="*/ 5908703 h 5919760"/>
              <a:gd name="connsiteX7" fmla="*/ 758272 w 5741070"/>
              <a:gd name="connsiteY7" fmla="*/ 5412312 h 5919760"/>
              <a:gd name="connsiteX8" fmla="*/ 32 w 5741070"/>
              <a:gd name="connsiteY8" fmla="*/ 3916537 h 5919760"/>
              <a:gd name="connsiteX9" fmla="*/ 524055 w 5741070"/>
              <a:gd name="connsiteY9" fmla="*/ 2415624 h 5919760"/>
              <a:gd name="connsiteX10" fmla="*/ 1229723 w 5741070"/>
              <a:gd name="connsiteY10" fmla="*/ 1135552 h 5919760"/>
              <a:gd name="connsiteX11" fmla="*/ 2366631 w 5741070"/>
              <a:gd name="connsiteY11" fmla="*/ 68506 h 5919760"/>
              <a:gd name="connsiteX12" fmla="*/ 2756381 w 5741070"/>
              <a:gd name="connsiteY12" fmla="*/ 1369 h 59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41070" h="5919760">
                <a:moveTo>
                  <a:pt x="2756381" y="1369"/>
                </a:moveTo>
                <a:cubicBezTo>
                  <a:pt x="3163363" y="-14761"/>
                  <a:pt x="3614012" y="113225"/>
                  <a:pt x="4036085" y="305212"/>
                </a:cubicBezTo>
                <a:cubicBezTo>
                  <a:pt x="4600072" y="566030"/>
                  <a:pt x="5112033" y="935800"/>
                  <a:pt x="5425146" y="1422692"/>
                </a:cubicBezTo>
                <a:cubicBezTo>
                  <a:pt x="5735197" y="1907644"/>
                  <a:pt x="5840283" y="2505835"/>
                  <a:pt x="5635230" y="2963859"/>
                </a:cubicBezTo>
                <a:cubicBezTo>
                  <a:pt x="5432017" y="3418992"/>
                  <a:pt x="4920510" y="3731069"/>
                  <a:pt x="4582119" y="4088183"/>
                </a:cubicBezTo>
                <a:cubicBezTo>
                  <a:pt x="4243730" y="4445294"/>
                  <a:pt x="4080294" y="4844552"/>
                  <a:pt x="3758423" y="5195931"/>
                </a:cubicBezTo>
                <a:cubicBezTo>
                  <a:pt x="3433495" y="5545363"/>
                  <a:pt x="2950129" y="5846916"/>
                  <a:pt x="2395855" y="5908703"/>
                </a:cubicBezTo>
                <a:cubicBezTo>
                  <a:pt x="1843415" y="5967602"/>
                  <a:pt x="1218232" y="5789625"/>
                  <a:pt x="758272" y="5412312"/>
                </a:cubicBezTo>
                <a:cubicBezTo>
                  <a:pt x="298313" y="5035003"/>
                  <a:pt x="3577" y="4458357"/>
                  <a:pt x="32" y="3916537"/>
                </a:cubicBezTo>
                <a:cubicBezTo>
                  <a:pt x="-3511" y="3374722"/>
                  <a:pt x="289032" y="2866782"/>
                  <a:pt x="524055" y="2415624"/>
                </a:cubicBezTo>
                <a:cubicBezTo>
                  <a:pt x="763974" y="1963520"/>
                  <a:pt x="951266" y="1567240"/>
                  <a:pt x="1229723" y="1135552"/>
                </a:cubicBezTo>
                <a:cubicBezTo>
                  <a:pt x="1508175" y="703861"/>
                  <a:pt x="1876569" y="231926"/>
                  <a:pt x="2366631" y="68506"/>
                </a:cubicBezTo>
                <a:cubicBezTo>
                  <a:pt x="2489911" y="28136"/>
                  <a:pt x="2620720" y="6746"/>
                  <a:pt x="2756381" y="1369"/>
                </a:cubicBezTo>
                <a:close/>
              </a:path>
            </a:pathLst>
          </a:custGeom>
          <a:pattFill prst="pct2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88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7" r:id="rId8"/>
    <p:sldLayoutId id="2147483660" r:id="rId9"/>
    <p:sldLayoutId id="2147483658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68" r:id="rId23"/>
    <p:sldLayoutId id="2147483676" r:id="rId24"/>
    <p:sldLayoutId id="2147483659" r:id="rId25"/>
    <p:sldLayoutId id="2147483677" r:id="rId26"/>
    <p:sldLayoutId id="2147483685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56" r:id="rId35"/>
    <p:sldLayoutId id="2147483667" r:id="rId36"/>
    <p:sldLayoutId id="2147483687" r:id="rId37"/>
    <p:sldLayoutId id="2147483686" r:id="rId38"/>
    <p:sldLayoutId id="2147483688" r:id="rId39"/>
    <p:sldLayoutId id="2147483689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64259FF-9F16-4C32-9A78-C1254D87FAE0}"/>
              </a:ext>
            </a:extLst>
          </p:cNvPr>
          <p:cNvGrpSpPr/>
          <p:nvPr/>
        </p:nvGrpSpPr>
        <p:grpSpPr>
          <a:xfrm>
            <a:off x="5605616" y="2471456"/>
            <a:ext cx="6425156" cy="1637018"/>
            <a:chOff x="6136557" y="2229952"/>
            <a:chExt cx="6425156" cy="1637018"/>
          </a:xfrm>
        </p:grpSpPr>
        <p:sp>
          <p:nvSpPr>
            <p:cNvPr id="36" name="Kotak Teks 17">
              <a:extLst>
                <a:ext uri="{FF2B5EF4-FFF2-40B4-BE49-F238E27FC236}">
                  <a16:creationId xmlns:a16="http://schemas.microsoft.com/office/drawing/2014/main" id="{C84BAC4C-2ECB-453B-8581-D56E348A602C}"/>
                </a:ext>
              </a:extLst>
            </p:cNvPr>
            <p:cNvSpPr txBox="1"/>
            <p:nvPr/>
          </p:nvSpPr>
          <p:spPr>
            <a:xfrm>
              <a:off x="6136557" y="2229952"/>
              <a:ext cx="642515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200" dirty="0">
                  <a:solidFill>
                    <a:srgbClr val="DA9C36"/>
                  </a:solidFill>
                  <a:latin typeface="Montserrat ExtraBold" panose="00000900000000000000" pitchFamily="2" charset="0"/>
                </a:rPr>
                <a:t>You are What you eat</a:t>
              </a:r>
              <a:endParaRPr lang="en-US" sz="4200" dirty="0">
                <a:solidFill>
                  <a:srgbClr val="DA9C36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37" name="Kotak Teks 18">
              <a:extLst>
                <a:ext uri="{FF2B5EF4-FFF2-40B4-BE49-F238E27FC236}">
                  <a16:creationId xmlns:a16="http://schemas.microsoft.com/office/drawing/2014/main" id="{C6B50B51-233F-4799-84D8-EB489C85281E}"/>
                </a:ext>
              </a:extLst>
            </p:cNvPr>
            <p:cNvSpPr txBox="1"/>
            <p:nvPr/>
          </p:nvSpPr>
          <p:spPr>
            <a:xfrm>
              <a:off x="7179309" y="3220639"/>
              <a:ext cx="4339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b="1" dirty="0">
                  <a:solidFill>
                    <a:schemeClr val="bg1"/>
                  </a:solidFill>
                  <a:highlight>
                    <a:srgbClr val="008080"/>
                  </a:highlight>
                  <a:latin typeface="微軟正黑體" panose="020B0604030504040204" pitchFamily="34" charset="-120"/>
                  <a:ea typeface="微軟正黑體" panose="020B0604030504040204" pitchFamily="34" charset="-120"/>
                  <a:cs typeface="Poppins Medium" panose="00000600000000000000" pitchFamily="2" charset="0"/>
                </a:rPr>
                <a:t>飲食管理聊天機器人</a:t>
              </a:r>
              <a:endParaRPr lang="en-US" sz="3600" b="1" dirty="0">
                <a:solidFill>
                  <a:schemeClr val="bg1"/>
                </a:solidFill>
                <a:highlight>
                  <a:srgbClr val="00808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Poppins Medium" panose="00000600000000000000" pitchFamily="2" charset="0"/>
              </a:endParaRPr>
            </a:p>
          </p:txBody>
        </p:sp>
      </p:grp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8AA38A9D-D48D-6E11-4BF8-F1F94AA0C6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7" r="7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0429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6">
            <a:extLst>
              <a:ext uri="{FF2B5EF4-FFF2-40B4-BE49-F238E27FC236}">
                <a16:creationId xmlns:a16="http://schemas.microsoft.com/office/drawing/2014/main" id="{4ACB3108-D097-4F78-BE39-465CE4C9F99F}"/>
              </a:ext>
            </a:extLst>
          </p:cNvPr>
          <p:cNvSpPr txBox="1"/>
          <p:nvPr/>
        </p:nvSpPr>
        <p:spPr>
          <a:xfrm>
            <a:off x="1386238" y="4638626"/>
            <a:ext cx="2171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4800" b="1" i="0" u="none" strike="noStrike" dirty="0">
                <a:solidFill>
                  <a:srgbClr val="2E7B6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Try </a:t>
            </a:r>
            <a:r>
              <a:rPr lang="en-US" altLang="zh-TW" sz="4800" b="1" dirty="0">
                <a:solidFill>
                  <a:srgbClr val="2E7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it!!</a:t>
            </a:r>
            <a:endParaRPr lang="en-US" sz="4800" b="1" i="0" u="none" strike="noStrike" dirty="0">
              <a:solidFill>
                <a:srgbClr val="2E7B6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Noto Serif" panose="02020600060500020200" pitchFamily="18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056F935-E23A-495B-94BE-59F374397DF9}"/>
              </a:ext>
            </a:extLst>
          </p:cNvPr>
          <p:cNvSpPr/>
          <p:nvPr/>
        </p:nvSpPr>
        <p:spPr>
          <a:xfrm rot="14033562">
            <a:off x="9186755" y="3671451"/>
            <a:ext cx="3318452" cy="4229263"/>
          </a:xfrm>
          <a:custGeom>
            <a:avLst/>
            <a:gdLst>
              <a:gd name="connsiteX0" fmla="*/ 2548762 w 3318452"/>
              <a:gd name="connsiteY0" fmla="*/ 3979036 h 4229263"/>
              <a:gd name="connsiteX1" fmla="*/ 2350332 w 3318452"/>
              <a:gd name="connsiteY1" fmla="*/ 4177993 h 4229263"/>
              <a:gd name="connsiteX2" fmla="*/ 2274231 w 3318452"/>
              <a:gd name="connsiteY2" fmla="*/ 4229263 h 4229263"/>
              <a:gd name="connsiteX3" fmla="*/ 0 w 3318452"/>
              <a:gd name="connsiteY3" fmla="*/ 2570421 h 4229263"/>
              <a:gd name="connsiteX4" fmla="*/ 1778617 w 3318452"/>
              <a:gd name="connsiteY4" fmla="*/ 131981 h 4229263"/>
              <a:gd name="connsiteX5" fmla="*/ 1909908 w 3318452"/>
              <a:gd name="connsiteY5" fmla="*/ 85065 h 4229263"/>
              <a:gd name="connsiteX6" fmla="*/ 2657988 w 3318452"/>
              <a:gd name="connsiteY6" fmla="*/ 36938 h 4229263"/>
              <a:gd name="connsiteX7" fmla="*/ 3314321 w 3318452"/>
              <a:gd name="connsiteY7" fmla="*/ 963750 h 4229263"/>
              <a:gd name="connsiteX8" fmla="*/ 2743936 w 3318452"/>
              <a:gd name="connsiteY8" fmla="*/ 2300498 h 4229263"/>
              <a:gd name="connsiteX9" fmla="*/ 2723099 w 3318452"/>
              <a:gd name="connsiteY9" fmla="*/ 3595660 h 4229263"/>
              <a:gd name="connsiteX10" fmla="*/ 2548762 w 3318452"/>
              <a:gd name="connsiteY10" fmla="*/ 3979036 h 422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8452" h="4229263">
                <a:moveTo>
                  <a:pt x="2548762" y="3979036"/>
                </a:moveTo>
                <a:cubicBezTo>
                  <a:pt x="2491951" y="4053787"/>
                  <a:pt x="2424723" y="4120694"/>
                  <a:pt x="2350332" y="4177993"/>
                </a:cubicBezTo>
                <a:lnTo>
                  <a:pt x="2274231" y="4229263"/>
                </a:lnTo>
                <a:lnTo>
                  <a:pt x="0" y="2570421"/>
                </a:lnTo>
                <a:lnTo>
                  <a:pt x="1778617" y="131981"/>
                </a:lnTo>
                <a:lnTo>
                  <a:pt x="1909908" y="85065"/>
                </a:lnTo>
                <a:cubicBezTo>
                  <a:pt x="2158251" y="4912"/>
                  <a:pt x="2420328" y="-33612"/>
                  <a:pt x="2657988" y="36938"/>
                </a:cubicBezTo>
                <a:cubicBezTo>
                  <a:pt x="3040850" y="149819"/>
                  <a:pt x="3358596" y="538962"/>
                  <a:pt x="3314321" y="963750"/>
                </a:cubicBezTo>
                <a:cubicBezTo>
                  <a:pt x="3270043" y="1385568"/>
                  <a:pt x="2861139" y="1843034"/>
                  <a:pt x="2743936" y="2300498"/>
                </a:cubicBezTo>
                <a:cubicBezTo>
                  <a:pt x="2626734" y="2757964"/>
                  <a:pt x="2796025" y="3218401"/>
                  <a:pt x="2723099" y="3595660"/>
                </a:cubicBezTo>
                <a:cubicBezTo>
                  <a:pt x="2695753" y="3737132"/>
                  <a:pt x="2633978" y="3866908"/>
                  <a:pt x="2548762" y="3979036"/>
                </a:cubicBezTo>
                <a:close/>
              </a:path>
            </a:pathLst>
          </a:custGeom>
          <a:solidFill>
            <a:srgbClr val="DA9C3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A29B7C-1628-4582-912D-71F012E3D81F}"/>
              </a:ext>
            </a:extLst>
          </p:cNvPr>
          <p:cNvSpPr/>
          <p:nvPr/>
        </p:nvSpPr>
        <p:spPr>
          <a:xfrm rot="14033562">
            <a:off x="9089990" y="3915601"/>
            <a:ext cx="3033404" cy="4327404"/>
          </a:xfrm>
          <a:custGeom>
            <a:avLst/>
            <a:gdLst>
              <a:gd name="connsiteX0" fmla="*/ 2263714 w 3033404"/>
              <a:gd name="connsiteY0" fmla="*/ 3976308 h 4327404"/>
              <a:gd name="connsiteX1" fmla="*/ 1823879 w 3033404"/>
              <a:gd name="connsiteY1" fmla="*/ 4316575 h 4327404"/>
              <a:gd name="connsiteX2" fmla="*/ 1792927 w 3033404"/>
              <a:gd name="connsiteY2" fmla="*/ 4327404 h 4327404"/>
              <a:gd name="connsiteX3" fmla="*/ 175982 w 3033404"/>
              <a:gd name="connsiteY3" fmla="*/ 3147991 h 4327404"/>
              <a:gd name="connsiteX4" fmla="*/ 138284 w 3033404"/>
              <a:gd name="connsiteY4" fmla="*/ 3087938 h 4327404"/>
              <a:gd name="connsiteX5" fmla="*/ 52575 w 3033404"/>
              <a:gd name="connsiteY5" fmla="*/ 2978549 h 4327404"/>
              <a:gd name="connsiteX6" fmla="*/ 0 w 3033404"/>
              <a:gd name="connsiteY6" fmla="*/ 2921671 h 4327404"/>
              <a:gd name="connsiteX7" fmla="*/ 2131089 w 3033404"/>
              <a:gd name="connsiteY7" fmla="*/ 0 h 4327404"/>
              <a:gd name="connsiteX8" fmla="*/ 2227719 w 3033404"/>
              <a:gd name="connsiteY8" fmla="*/ 4429 h 4327404"/>
              <a:gd name="connsiteX9" fmla="*/ 2372940 w 3033404"/>
              <a:gd name="connsiteY9" fmla="*/ 34209 h 4327404"/>
              <a:gd name="connsiteX10" fmla="*/ 3029273 w 3033404"/>
              <a:gd name="connsiteY10" fmla="*/ 961022 h 4327404"/>
              <a:gd name="connsiteX11" fmla="*/ 2458888 w 3033404"/>
              <a:gd name="connsiteY11" fmla="*/ 2297770 h 4327404"/>
              <a:gd name="connsiteX12" fmla="*/ 2438051 w 3033404"/>
              <a:gd name="connsiteY12" fmla="*/ 3592932 h 4327404"/>
              <a:gd name="connsiteX13" fmla="*/ 2263714 w 3033404"/>
              <a:gd name="connsiteY13" fmla="*/ 3976308 h 432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33404" h="4327404">
                <a:moveTo>
                  <a:pt x="2263714" y="3976308"/>
                </a:moveTo>
                <a:cubicBezTo>
                  <a:pt x="2150093" y="4125810"/>
                  <a:pt x="1994799" y="4243936"/>
                  <a:pt x="1823879" y="4316575"/>
                </a:cubicBezTo>
                <a:lnTo>
                  <a:pt x="1792927" y="4327404"/>
                </a:lnTo>
                <a:lnTo>
                  <a:pt x="175982" y="3147991"/>
                </a:lnTo>
                <a:lnTo>
                  <a:pt x="138284" y="3087938"/>
                </a:lnTo>
                <a:cubicBezTo>
                  <a:pt x="111262" y="3049692"/>
                  <a:pt x="82532" y="3013395"/>
                  <a:pt x="52575" y="2978549"/>
                </a:cubicBezTo>
                <a:lnTo>
                  <a:pt x="0" y="2921671"/>
                </a:lnTo>
                <a:lnTo>
                  <a:pt x="2131089" y="0"/>
                </a:lnTo>
                <a:lnTo>
                  <a:pt x="2227719" y="4429"/>
                </a:lnTo>
                <a:cubicBezTo>
                  <a:pt x="2276899" y="10352"/>
                  <a:pt x="2325408" y="20099"/>
                  <a:pt x="2372940" y="34209"/>
                </a:cubicBezTo>
                <a:cubicBezTo>
                  <a:pt x="2755802" y="147090"/>
                  <a:pt x="3073548" y="536235"/>
                  <a:pt x="3029273" y="961022"/>
                </a:cubicBezTo>
                <a:cubicBezTo>
                  <a:pt x="2984995" y="1382840"/>
                  <a:pt x="2576091" y="1840306"/>
                  <a:pt x="2458888" y="2297770"/>
                </a:cubicBezTo>
                <a:cubicBezTo>
                  <a:pt x="2341686" y="2755236"/>
                  <a:pt x="2510977" y="3215673"/>
                  <a:pt x="2438051" y="3592932"/>
                </a:cubicBezTo>
                <a:cubicBezTo>
                  <a:pt x="2410705" y="3734404"/>
                  <a:pt x="2348930" y="3864180"/>
                  <a:pt x="2263714" y="3976308"/>
                </a:cubicBezTo>
                <a:close/>
              </a:path>
            </a:pathLst>
          </a:custGeom>
          <a:noFill/>
          <a:ln w="9525" cap="flat">
            <a:solidFill>
              <a:srgbClr val="2E7B6F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26D8B99-D431-45C3-BF6D-BF40A1784D68}"/>
              </a:ext>
            </a:extLst>
          </p:cNvPr>
          <p:cNvSpPr/>
          <p:nvPr/>
        </p:nvSpPr>
        <p:spPr>
          <a:xfrm>
            <a:off x="0" y="0"/>
            <a:ext cx="3047318" cy="2444341"/>
          </a:xfrm>
          <a:custGeom>
            <a:avLst/>
            <a:gdLst>
              <a:gd name="connsiteX0" fmla="*/ 0 w 3047318"/>
              <a:gd name="connsiteY0" fmla="*/ 0 h 2444341"/>
              <a:gd name="connsiteX1" fmla="*/ 3047318 w 3047318"/>
              <a:gd name="connsiteY1" fmla="*/ 0 h 2444341"/>
              <a:gd name="connsiteX2" fmla="*/ 3004540 w 3047318"/>
              <a:gd name="connsiteY2" fmla="*/ 60751 h 2444341"/>
              <a:gd name="connsiteX3" fmla="*/ 2379667 w 3047318"/>
              <a:gd name="connsiteY3" fmla="*/ 737774 h 2444341"/>
              <a:gd name="connsiteX4" fmla="*/ 2372389 w 3047318"/>
              <a:gd name="connsiteY4" fmla="*/ 1665881 h 2444341"/>
              <a:gd name="connsiteX5" fmla="*/ 1695486 w 3047318"/>
              <a:gd name="connsiteY5" fmla="*/ 2434812 h 2444341"/>
              <a:gd name="connsiteX6" fmla="*/ 447217 w 3047318"/>
              <a:gd name="connsiteY6" fmla="*/ 2018512 h 2444341"/>
              <a:gd name="connsiteX7" fmla="*/ 202704 w 3047318"/>
              <a:gd name="connsiteY7" fmla="*/ 1848816 h 2444341"/>
              <a:gd name="connsiteX8" fmla="*/ 0 w 3047318"/>
              <a:gd name="connsiteY8" fmla="*/ 1693748 h 244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7318" h="2444341">
                <a:moveTo>
                  <a:pt x="0" y="0"/>
                </a:moveTo>
                <a:lnTo>
                  <a:pt x="3047318" y="0"/>
                </a:lnTo>
                <a:lnTo>
                  <a:pt x="3004540" y="60751"/>
                </a:lnTo>
                <a:cubicBezTo>
                  <a:pt x="2825931" y="278161"/>
                  <a:pt x="2502491" y="510033"/>
                  <a:pt x="2379667" y="737774"/>
                </a:cubicBezTo>
                <a:cubicBezTo>
                  <a:pt x="2215899" y="1038981"/>
                  <a:pt x="2405140" y="1332840"/>
                  <a:pt x="2372389" y="1665881"/>
                </a:cubicBezTo>
                <a:cubicBezTo>
                  <a:pt x="2335996" y="1998921"/>
                  <a:pt x="2077607" y="2371143"/>
                  <a:pt x="1695486" y="2434812"/>
                </a:cubicBezTo>
                <a:cubicBezTo>
                  <a:pt x="1313361" y="2496032"/>
                  <a:pt x="807506" y="2251149"/>
                  <a:pt x="447217" y="2018512"/>
                </a:cubicBezTo>
                <a:cubicBezTo>
                  <a:pt x="358055" y="1960965"/>
                  <a:pt x="277764" y="1904335"/>
                  <a:pt x="202704" y="1848816"/>
                </a:cubicBezTo>
                <a:lnTo>
                  <a:pt x="0" y="1693748"/>
                </a:lnTo>
                <a:close/>
              </a:path>
            </a:pathLst>
          </a:custGeom>
          <a:solidFill>
            <a:srgbClr val="2E7B6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EA4764D-360E-49AB-B58F-00C9E1EF73A5}"/>
              </a:ext>
            </a:extLst>
          </p:cNvPr>
          <p:cNvSpPr/>
          <p:nvPr/>
        </p:nvSpPr>
        <p:spPr>
          <a:xfrm>
            <a:off x="1" y="0"/>
            <a:ext cx="3420185" cy="2324052"/>
          </a:xfrm>
          <a:custGeom>
            <a:avLst/>
            <a:gdLst>
              <a:gd name="connsiteX0" fmla="*/ 0 w 3420185"/>
              <a:gd name="connsiteY0" fmla="*/ 0 h 2324052"/>
              <a:gd name="connsiteX1" fmla="*/ 3420185 w 3420185"/>
              <a:gd name="connsiteY1" fmla="*/ 0 h 2324052"/>
              <a:gd name="connsiteX2" fmla="*/ 3374500 w 3420185"/>
              <a:gd name="connsiteY2" fmla="*/ 50286 h 2324052"/>
              <a:gd name="connsiteX3" fmla="*/ 2849402 w 3420185"/>
              <a:gd name="connsiteY3" fmla="*/ 617485 h 2324052"/>
              <a:gd name="connsiteX4" fmla="*/ 2842124 w 3420185"/>
              <a:gd name="connsiteY4" fmla="*/ 1545592 h 2324052"/>
              <a:gd name="connsiteX5" fmla="*/ 2165221 w 3420185"/>
              <a:gd name="connsiteY5" fmla="*/ 2314523 h 2324052"/>
              <a:gd name="connsiteX6" fmla="*/ 916952 w 3420185"/>
              <a:gd name="connsiteY6" fmla="*/ 1898223 h 2324052"/>
              <a:gd name="connsiteX7" fmla="*/ 39891 w 3420185"/>
              <a:gd name="connsiteY7" fmla="*/ 1263975 h 2324052"/>
              <a:gd name="connsiteX8" fmla="*/ 0 w 3420185"/>
              <a:gd name="connsiteY8" fmla="*/ 1240949 h 232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0185" h="2324052">
                <a:moveTo>
                  <a:pt x="0" y="0"/>
                </a:moveTo>
                <a:lnTo>
                  <a:pt x="3420185" y="0"/>
                </a:lnTo>
                <a:lnTo>
                  <a:pt x="3374500" y="50286"/>
                </a:lnTo>
                <a:cubicBezTo>
                  <a:pt x="3193426" y="235048"/>
                  <a:pt x="2951756" y="427701"/>
                  <a:pt x="2849402" y="617485"/>
                </a:cubicBezTo>
                <a:cubicBezTo>
                  <a:pt x="2685634" y="918692"/>
                  <a:pt x="2874876" y="1212551"/>
                  <a:pt x="2842124" y="1545592"/>
                </a:cubicBezTo>
                <a:cubicBezTo>
                  <a:pt x="2805731" y="1878632"/>
                  <a:pt x="2547342" y="2250854"/>
                  <a:pt x="2165221" y="2314523"/>
                </a:cubicBezTo>
                <a:cubicBezTo>
                  <a:pt x="1783096" y="2375743"/>
                  <a:pt x="1277241" y="2130860"/>
                  <a:pt x="916952" y="1898223"/>
                </a:cubicBezTo>
                <a:cubicBezTo>
                  <a:pt x="560304" y="1668033"/>
                  <a:pt x="345589" y="1452536"/>
                  <a:pt x="39891" y="1263975"/>
                </a:cubicBezTo>
                <a:lnTo>
                  <a:pt x="0" y="1240949"/>
                </a:lnTo>
                <a:close/>
              </a:path>
            </a:pathLst>
          </a:custGeom>
          <a:noFill/>
          <a:ln w="9525" cap="flat">
            <a:solidFill>
              <a:srgbClr val="DA9C36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圖片 4" descr="一張含有 螢幕擷取畫面, 圖形, 字型, 綠色 的圖片&#10;&#10;自動產生的描述">
            <a:extLst>
              <a:ext uri="{FF2B5EF4-FFF2-40B4-BE49-F238E27FC236}">
                <a16:creationId xmlns:a16="http://schemas.microsoft.com/office/drawing/2014/main" id="{5426F19D-0130-DFF4-47B8-B41374FD1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83" y="221227"/>
            <a:ext cx="4486973" cy="44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4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3">
            <a:extLst>
              <a:ext uri="{FF2B5EF4-FFF2-40B4-BE49-F238E27FC236}">
                <a16:creationId xmlns:a16="http://schemas.microsoft.com/office/drawing/2014/main" id="{B7CA6DD7-0D74-45A1-9FAF-70F88302375D}"/>
              </a:ext>
            </a:extLst>
          </p:cNvPr>
          <p:cNvSpPr txBox="1"/>
          <p:nvPr/>
        </p:nvSpPr>
        <p:spPr>
          <a:xfrm>
            <a:off x="546850" y="490652"/>
            <a:ext cx="457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</a:rPr>
              <a:t>Photo Demo </a:t>
            </a:r>
            <a:r>
              <a:rPr lang="en-US" altLang="zh-TW" sz="32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</a:rPr>
              <a:t>2</a:t>
            </a:r>
            <a:endParaRPr lang="en-US" sz="3200" b="1" i="0" u="none" strike="noStrike" dirty="0">
              <a:solidFill>
                <a:srgbClr val="DA9C36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4" name="Google Shape;145;g270de873a49_2_34">
            <a:extLst>
              <a:ext uri="{FF2B5EF4-FFF2-40B4-BE49-F238E27FC236}">
                <a16:creationId xmlns:a16="http://schemas.microsoft.com/office/drawing/2014/main" id="{00D8DFBA-A1A1-F8AC-3573-845623BE6FAE}"/>
              </a:ext>
            </a:extLst>
          </p:cNvPr>
          <p:cNvSpPr txBox="1">
            <a:spLocks noGrp="1"/>
          </p:cNvSpPr>
          <p:nvPr/>
        </p:nvSpPr>
        <p:spPr>
          <a:xfrm>
            <a:off x="8642275" y="628345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11</a:t>
            </a:fld>
            <a:endParaRPr/>
          </a:p>
        </p:txBody>
      </p:sp>
      <p:pic>
        <p:nvPicPr>
          <p:cNvPr id="6" name="Google Shape;146;g270de873a49_2_34">
            <a:extLst>
              <a:ext uri="{FF2B5EF4-FFF2-40B4-BE49-F238E27FC236}">
                <a16:creationId xmlns:a16="http://schemas.microsoft.com/office/drawing/2014/main" id="{3448E457-3043-B5DB-AC7B-E95553BFA91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9973" y="1898550"/>
            <a:ext cx="4516975" cy="48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47;g270de873a49_2_34">
            <a:extLst>
              <a:ext uri="{FF2B5EF4-FFF2-40B4-BE49-F238E27FC236}">
                <a16:creationId xmlns:a16="http://schemas.microsoft.com/office/drawing/2014/main" id="{9CC97BD5-5E67-E6B5-2334-022E5530E7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548" y="1898550"/>
            <a:ext cx="3843650" cy="480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66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3">
            <a:extLst>
              <a:ext uri="{FF2B5EF4-FFF2-40B4-BE49-F238E27FC236}">
                <a16:creationId xmlns:a16="http://schemas.microsoft.com/office/drawing/2014/main" id="{B7CA6DD7-0D74-45A1-9FAF-70F88302375D}"/>
              </a:ext>
            </a:extLst>
          </p:cNvPr>
          <p:cNvSpPr txBox="1"/>
          <p:nvPr/>
        </p:nvSpPr>
        <p:spPr>
          <a:xfrm>
            <a:off x="546850" y="490652"/>
            <a:ext cx="457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</a:rPr>
              <a:t>Photo Demo </a:t>
            </a:r>
            <a:r>
              <a:rPr lang="en-US" altLang="zh-TW" sz="32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</a:rPr>
              <a:t>3</a:t>
            </a:r>
            <a:endParaRPr lang="en-US" sz="3200" b="1" i="0" u="none" strike="noStrike" dirty="0">
              <a:solidFill>
                <a:srgbClr val="DA9C36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5" name="Freeform: Shape 20">
            <a:extLst>
              <a:ext uri="{FF2B5EF4-FFF2-40B4-BE49-F238E27FC236}">
                <a16:creationId xmlns:a16="http://schemas.microsoft.com/office/drawing/2014/main" id="{5D231829-2FEB-0CFA-0656-BA1CA0A03C64}"/>
              </a:ext>
            </a:extLst>
          </p:cNvPr>
          <p:cNvSpPr/>
          <p:nvPr/>
        </p:nvSpPr>
        <p:spPr>
          <a:xfrm>
            <a:off x="6274548" y="0"/>
            <a:ext cx="5214938" cy="1500187"/>
          </a:xfrm>
          <a:custGeom>
            <a:avLst/>
            <a:gdLst>
              <a:gd name="connsiteX0" fmla="*/ 0 w 8208593"/>
              <a:gd name="connsiteY0" fmla="*/ 0 h 3821154"/>
              <a:gd name="connsiteX1" fmla="*/ 8208593 w 8208593"/>
              <a:gd name="connsiteY1" fmla="*/ 0 h 3821154"/>
              <a:gd name="connsiteX2" fmla="*/ 7772683 w 8208593"/>
              <a:gd name="connsiteY2" fmla="*/ 292616 h 3821154"/>
              <a:gd name="connsiteX3" fmla="*/ 5356637 w 8208593"/>
              <a:gd name="connsiteY3" fmla="*/ 1756486 h 3821154"/>
              <a:gd name="connsiteX4" fmla="*/ 931594 w 8208593"/>
              <a:gd name="connsiteY4" fmla="*/ 3146237 h 3821154"/>
              <a:gd name="connsiteX5" fmla="*/ 82333 w 8208593"/>
              <a:gd name="connsiteY5" fmla="*/ 3742663 h 3821154"/>
              <a:gd name="connsiteX6" fmla="*/ 0 w 8208593"/>
              <a:gd name="connsiteY6" fmla="*/ 3821154 h 382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08593" h="3821154">
                <a:moveTo>
                  <a:pt x="0" y="0"/>
                </a:moveTo>
                <a:lnTo>
                  <a:pt x="8208593" y="0"/>
                </a:lnTo>
                <a:lnTo>
                  <a:pt x="7772683" y="292616"/>
                </a:lnTo>
                <a:cubicBezTo>
                  <a:pt x="7031449" y="802018"/>
                  <a:pt x="6251554" y="1375915"/>
                  <a:pt x="5356637" y="1756486"/>
                </a:cubicBezTo>
                <a:cubicBezTo>
                  <a:pt x="3924766" y="2365395"/>
                  <a:pt x="2184431" y="2475743"/>
                  <a:pt x="931594" y="3146237"/>
                </a:cubicBezTo>
                <a:cubicBezTo>
                  <a:pt x="616263" y="3315174"/>
                  <a:pt x="331228" y="3518843"/>
                  <a:pt x="82333" y="3742663"/>
                </a:cubicBezTo>
                <a:lnTo>
                  <a:pt x="0" y="3821154"/>
                </a:lnTo>
                <a:close/>
              </a:path>
            </a:pathLst>
          </a:custGeom>
          <a:solidFill>
            <a:srgbClr val="EAE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58;g270de873a49_2_49">
            <a:extLst>
              <a:ext uri="{FF2B5EF4-FFF2-40B4-BE49-F238E27FC236}">
                <a16:creationId xmlns:a16="http://schemas.microsoft.com/office/drawing/2014/main" id="{08F2B593-21D1-E44C-F078-5019373C479D}"/>
              </a:ext>
            </a:extLst>
          </p:cNvPr>
          <p:cNvSpPr txBox="1">
            <a:spLocks noGrp="1"/>
          </p:cNvSpPr>
          <p:nvPr/>
        </p:nvSpPr>
        <p:spPr>
          <a:xfrm>
            <a:off x="9530700" y="688646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12</a:t>
            </a:fld>
            <a:endParaRPr/>
          </a:p>
        </p:txBody>
      </p:sp>
      <p:grpSp>
        <p:nvGrpSpPr>
          <p:cNvPr id="6" name="Google Shape;161;g270de873a49_2_49">
            <a:extLst>
              <a:ext uri="{FF2B5EF4-FFF2-40B4-BE49-F238E27FC236}">
                <a16:creationId xmlns:a16="http://schemas.microsoft.com/office/drawing/2014/main" id="{7E752BB3-71D4-78E2-E237-047E14BC9AE3}"/>
              </a:ext>
            </a:extLst>
          </p:cNvPr>
          <p:cNvGrpSpPr/>
          <p:nvPr/>
        </p:nvGrpSpPr>
        <p:grpSpPr>
          <a:xfrm>
            <a:off x="7582574" y="1454937"/>
            <a:ext cx="2334467" cy="650700"/>
            <a:chOff x="570328" y="1556725"/>
            <a:chExt cx="2334467" cy="650700"/>
          </a:xfrm>
        </p:grpSpPr>
        <p:pic>
          <p:nvPicPr>
            <p:cNvPr id="20" name="Google Shape;162;g270de873a49_2_49" descr="前引号">
              <a:extLst>
                <a:ext uri="{FF2B5EF4-FFF2-40B4-BE49-F238E27FC236}">
                  <a16:creationId xmlns:a16="http://schemas.microsoft.com/office/drawing/2014/main" id="{9E1CFB69-17C2-C9DB-82F7-0BF5CD33977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0328" y="1623066"/>
              <a:ext cx="518025" cy="51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63;g270de873a49_2_49">
              <a:extLst>
                <a:ext uri="{FF2B5EF4-FFF2-40B4-BE49-F238E27FC236}">
                  <a16:creationId xmlns:a16="http://schemas.microsoft.com/office/drawing/2014/main" id="{DB61D9BE-6E4C-FD23-73F2-E92E7E90E15D}"/>
                </a:ext>
              </a:extLst>
            </p:cNvPr>
            <p:cNvSpPr/>
            <p:nvPr/>
          </p:nvSpPr>
          <p:spPr>
            <a:xfrm>
              <a:off x="1313295" y="1556725"/>
              <a:ext cx="1591500" cy="6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chemeClr val="dk1"/>
                  </a:solidFill>
                </a:rPr>
                <a:t>體重記錄</a:t>
              </a:r>
              <a:endParaRPr sz="2400" dirty="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</a:endParaRPr>
            </a:p>
          </p:txBody>
        </p:sp>
      </p:grpSp>
      <p:pic>
        <p:nvPicPr>
          <p:cNvPr id="16" name="Google Shape;164;g270de873a49_2_49">
            <a:extLst>
              <a:ext uri="{FF2B5EF4-FFF2-40B4-BE49-F238E27FC236}">
                <a16:creationId xmlns:a16="http://schemas.microsoft.com/office/drawing/2014/main" id="{3729773B-2B6F-6A7C-20CE-4479E9F34F0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829" y="2361696"/>
            <a:ext cx="4470375" cy="397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61;g270de873a49_2_49">
            <a:extLst>
              <a:ext uri="{FF2B5EF4-FFF2-40B4-BE49-F238E27FC236}">
                <a16:creationId xmlns:a16="http://schemas.microsoft.com/office/drawing/2014/main" id="{82A93A70-948A-7E74-8EF2-7882A1C1A854}"/>
              </a:ext>
            </a:extLst>
          </p:cNvPr>
          <p:cNvGrpSpPr/>
          <p:nvPr/>
        </p:nvGrpSpPr>
        <p:grpSpPr>
          <a:xfrm>
            <a:off x="1528543" y="1454937"/>
            <a:ext cx="2334467" cy="650700"/>
            <a:chOff x="570328" y="1556725"/>
            <a:chExt cx="2334467" cy="650700"/>
          </a:xfrm>
        </p:grpSpPr>
        <p:pic>
          <p:nvPicPr>
            <p:cNvPr id="3" name="Google Shape;162;g270de873a49_2_49" descr="前引号">
              <a:extLst>
                <a:ext uri="{FF2B5EF4-FFF2-40B4-BE49-F238E27FC236}">
                  <a16:creationId xmlns:a16="http://schemas.microsoft.com/office/drawing/2014/main" id="{0A6376BB-0816-E7BB-A4AA-7CEF63F3CA9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0328" y="1623066"/>
              <a:ext cx="518025" cy="51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63;g270de873a49_2_49">
              <a:extLst>
                <a:ext uri="{FF2B5EF4-FFF2-40B4-BE49-F238E27FC236}">
                  <a16:creationId xmlns:a16="http://schemas.microsoft.com/office/drawing/2014/main" id="{1806224A-7B7F-E50A-6787-2BEBDD7A8934}"/>
                </a:ext>
              </a:extLst>
            </p:cNvPr>
            <p:cNvSpPr/>
            <p:nvPr/>
          </p:nvSpPr>
          <p:spPr>
            <a:xfrm>
              <a:off x="1313295" y="1556725"/>
              <a:ext cx="1591500" cy="6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chemeClr val="dk1"/>
                  </a:solidFill>
                </a:rPr>
                <a:t>更多功能</a:t>
              </a:r>
              <a:endParaRPr sz="2400" dirty="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</a:endParaRPr>
            </a:p>
          </p:txBody>
        </p:sp>
      </p:grpSp>
      <p:pic>
        <p:nvPicPr>
          <p:cNvPr id="9" name="圖片 8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03269C3-7816-73E1-DD59-B62A9E13F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74" y="2361696"/>
            <a:ext cx="4871542" cy="377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0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3">
            <a:extLst>
              <a:ext uri="{FF2B5EF4-FFF2-40B4-BE49-F238E27FC236}">
                <a16:creationId xmlns:a16="http://schemas.microsoft.com/office/drawing/2014/main" id="{B7CA6DD7-0D74-45A1-9FAF-70F88302375D}"/>
              </a:ext>
            </a:extLst>
          </p:cNvPr>
          <p:cNvSpPr txBox="1"/>
          <p:nvPr/>
        </p:nvSpPr>
        <p:spPr>
          <a:xfrm>
            <a:off x="546850" y="490652"/>
            <a:ext cx="457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</a:rPr>
              <a:t>Photo Demo </a:t>
            </a:r>
            <a:r>
              <a:rPr lang="en-US" altLang="zh-TW" sz="3200" b="1" dirty="0">
                <a:solidFill>
                  <a:srgbClr val="DA9C36"/>
                </a:solidFill>
                <a:latin typeface="Montserrat ExtraBold" panose="00000900000000000000" pitchFamily="2" charset="0"/>
              </a:rPr>
              <a:t>4</a:t>
            </a:r>
            <a:endParaRPr lang="en-US" sz="3200" b="1" i="0" u="none" strike="noStrike" dirty="0">
              <a:solidFill>
                <a:srgbClr val="DA9C36"/>
              </a:solidFill>
              <a:effectLst/>
              <a:latin typeface="Montserrat ExtraBold" panose="00000900000000000000" pitchFamily="2" charset="0"/>
            </a:endParaRPr>
          </a:p>
        </p:txBody>
      </p:sp>
      <p:sp>
        <p:nvSpPr>
          <p:cNvPr id="15" name="Freeform: Shape 20">
            <a:extLst>
              <a:ext uri="{FF2B5EF4-FFF2-40B4-BE49-F238E27FC236}">
                <a16:creationId xmlns:a16="http://schemas.microsoft.com/office/drawing/2014/main" id="{5D231829-2FEB-0CFA-0656-BA1CA0A03C64}"/>
              </a:ext>
            </a:extLst>
          </p:cNvPr>
          <p:cNvSpPr/>
          <p:nvPr/>
        </p:nvSpPr>
        <p:spPr>
          <a:xfrm>
            <a:off x="6274548" y="0"/>
            <a:ext cx="5214938" cy="1500187"/>
          </a:xfrm>
          <a:custGeom>
            <a:avLst/>
            <a:gdLst>
              <a:gd name="connsiteX0" fmla="*/ 0 w 8208593"/>
              <a:gd name="connsiteY0" fmla="*/ 0 h 3821154"/>
              <a:gd name="connsiteX1" fmla="*/ 8208593 w 8208593"/>
              <a:gd name="connsiteY1" fmla="*/ 0 h 3821154"/>
              <a:gd name="connsiteX2" fmla="*/ 7772683 w 8208593"/>
              <a:gd name="connsiteY2" fmla="*/ 292616 h 3821154"/>
              <a:gd name="connsiteX3" fmla="*/ 5356637 w 8208593"/>
              <a:gd name="connsiteY3" fmla="*/ 1756486 h 3821154"/>
              <a:gd name="connsiteX4" fmla="*/ 931594 w 8208593"/>
              <a:gd name="connsiteY4" fmla="*/ 3146237 h 3821154"/>
              <a:gd name="connsiteX5" fmla="*/ 82333 w 8208593"/>
              <a:gd name="connsiteY5" fmla="*/ 3742663 h 3821154"/>
              <a:gd name="connsiteX6" fmla="*/ 0 w 8208593"/>
              <a:gd name="connsiteY6" fmla="*/ 3821154 h 382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08593" h="3821154">
                <a:moveTo>
                  <a:pt x="0" y="0"/>
                </a:moveTo>
                <a:lnTo>
                  <a:pt x="8208593" y="0"/>
                </a:lnTo>
                <a:lnTo>
                  <a:pt x="7772683" y="292616"/>
                </a:lnTo>
                <a:cubicBezTo>
                  <a:pt x="7031449" y="802018"/>
                  <a:pt x="6251554" y="1375915"/>
                  <a:pt x="5356637" y="1756486"/>
                </a:cubicBezTo>
                <a:cubicBezTo>
                  <a:pt x="3924766" y="2365395"/>
                  <a:pt x="2184431" y="2475743"/>
                  <a:pt x="931594" y="3146237"/>
                </a:cubicBezTo>
                <a:cubicBezTo>
                  <a:pt x="616263" y="3315174"/>
                  <a:pt x="331228" y="3518843"/>
                  <a:pt x="82333" y="3742663"/>
                </a:cubicBezTo>
                <a:lnTo>
                  <a:pt x="0" y="3821154"/>
                </a:lnTo>
                <a:close/>
              </a:path>
            </a:pathLst>
          </a:custGeom>
          <a:solidFill>
            <a:srgbClr val="EAE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Google Shape;158;g270de873a49_2_49">
            <a:extLst>
              <a:ext uri="{FF2B5EF4-FFF2-40B4-BE49-F238E27FC236}">
                <a16:creationId xmlns:a16="http://schemas.microsoft.com/office/drawing/2014/main" id="{08F2B593-21D1-E44C-F078-5019373C479D}"/>
              </a:ext>
            </a:extLst>
          </p:cNvPr>
          <p:cNvSpPr txBox="1">
            <a:spLocks noGrp="1"/>
          </p:cNvSpPr>
          <p:nvPr/>
        </p:nvSpPr>
        <p:spPr>
          <a:xfrm>
            <a:off x="9530700" y="6886460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13</a:t>
            </a:fld>
            <a:endParaRPr/>
          </a:p>
        </p:txBody>
      </p:sp>
      <p:grpSp>
        <p:nvGrpSpPr>
          <p:cNvPr id="6" name="Google Shape;161;g270de873a49_2_49">
            <a:extLst>
              <a:ext uri="{FF2B5EF4-FFF2-40B4-BE49-F238E27FC236}">
                <a16:creationId xmlns:a16="http://schemas.microsoft.com/office/drawing/2014/main" id="{7E752BB3-71D4-78E2-E237-047E14BC9AE3}"/>
              </a:ext>
            </a:extLst>
          </p:cNvPr>
          <p:cNvGrpSpPr/>
          <p:nvPr/>
        </p:nvGrpSpPr>
        <p:grpSpPr>
          <a:xfrm>
            <a:off x="7582574" y="1454937"/>
            <a:ext cx="2569017" cy="650700"/>
            <a:chOff x="570328" y="1556725"/>
            <a:chExt cx="2569017" cy="650700"/>
          </a:xfrm>
        </p:grpSpPr>
        <p:pic>
          <p:nvPicPr>
            <p:cNvPr id="20" name="Google Shape;162;g270de873a49_2_49" descr="前引号">
              <a:extLst>
                <a:ext uri="{FF2B5EF4-FFF2-40B4-BE49-F238E27FC236}">
                  <a16:creationId xmlns:a16="http://schemas.microsoft.com/office/drawing/2014/main" id="{9E1CFB69-17C2-C9DB-82F7-0BF5CD33977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0328" y="1623066"/>
              <a:ext cx="518025" cy="51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63;g270de873a49_2_49">
              <a:extLst>
                <a:ext uri="{FF2B5EF4-FFF2-40B4-BE49-F238E27FC236}">
                  <a16:creationId xmlns:a16="http://schemas.microsoft.com/office/drawing/2014/main" id="{DB61D9BE-6E4C-FD23-73F2-E92E7E90E15D}"/>
                </a:ext>
              </a:extLst>
            </p:cNvPr>
            <p:cNvSpPr/>
            <p:nvPr/>
          </p:nvSpPr>
          <p:spPr>
            <a:xfrm>
              <a:off x="1313294" y="1556725"/>
              <a:ext cx="1826051" cy="6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chemeClr val="dk1"/>
                  </a:solidFill>
                </a:rPr>
                <a:t>聊天機器人</a:t>
              </a:r>
              <a:endParaRPr sz="2400" dirty="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2" name="Google Shape;161;g270de873a49_2_49">
            <a:extLst>
              <a:ext uri="{FF2B5EF4-FFF2-40B4-BE49-F238E27FC236}">
                <a16:creationId xmlns:a16="http://schemas.microsoft.com/office/drawing/2014/main" id="{82A93A70-948A-7E74-8EF2-7882A1C1A854}"/>
              </a:ext>
            </a:extLst>
          </p:cNvPr>
          <p:cNvGrpSpPr/>
          <p:nvPr/>
        </p:nvGrpSpPr>
        <p:grpSpPr>
          <a:xfrm>
            <a:off x="1528543" y="1454937"/>
            <a:ext cx="2569017" cy="650700"/>
            <a:chOff x="570328" y="1556725"/>
            <a:chExt cx="2569017" cy="650700"/>
          </a:xfrm>
        </p:grpSpPr>
        <p:pic>
          <p:nvPicPr>
            <p:cNvPr id="3" name="Google Shape;162;g270de873a49_2_49" descr="前引号">
              <a:extLst>
                <a:ext uri="{FF2B5EF4-FFF2-40B4-BE49-F238E27FC236}">
                  <a16:creationId xmlns:a16="http://schemas.microsoft.com/office/drawing/2014/main" id="{0A6376BB-0816-E7BB-A4AA-7CEF63F3CA9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0328" y="1623066"/>
              <a:ext cx="518025" cy="51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63;g270de873a49_2_49">
              <a:extLst>
                <a:ext uri="{FF2B5EF4-FFF2-40B4-BE49-F238E27FC236}">
                  <a16:creationId xmlns:a16="http://schemas.microsoft.com/office/drawing/2014/main" id="{1806224A-7B7F-E50A-6787-2BEBDD7A8934}"/>
                </a:ext>
              </a:extLst>
            </p:cNvPr>
            <p:cNvSpPr/>
            <p:nvPr/>
          </p:nvSpPr>
          <p:spPr>
            <a:xfrm>
              <a:off x="1313294" y="1556725"/>
              <a:ext cx="1826051" cy="6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dirty="0">
                  <a:solidFill>
                    <a:schemeClr val="dk1"/>
                  </a:solidFill>
                </a:rPr>
                <a:t>翻譯機器人</a:t>
              </a:r>
              <a:endParaRPr sz="2400" dirty="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</a:endParaRPr>
            </a:p>
          </p:txBody>
        </p:sp>
      </p:grpSp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C4E4E1C-B9EE-2CD5-5FEC-7DCC26D70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33" y="2105637"/>
            <a:ext cx="3191949" cy="4535536"/>
          </a:xfrm>
          <a:prstGeom prst="rect">
            <a:avLst/>
          </a:prstGeom>
        </p:spPr>
      </p:pic>
      <p:pic>
        <p:nvPicPr>
          <p:cNvPr id="10" name="圖片 9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E2DC7DE-67F5-1273-40C8-484DA2058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2" y="2512161"/>
            <a:ext cx="40957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7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tak Teks 6">
            <a:extLst>
              <a:ext uri="{FF2B5EF4-FFF2-40B4-BE49-F238E27FC236}">
                <a16:creationId xmlns:a16="http://schemas.microsoft.com/office/drawing/2014/main" id="{4ACB3108-D097-4F78-BE39-465CE4C9F99F}"/>
              </a:ext>
            </a:extLst>
          </p:cNvPr>
          <p:cNvSpPr txBox="1"/>
          <p:nvPr/>
        </p:nvSpPr>
        <p:spPr>
          <a:xfrm>
            <a:off x="1069010" y="4010729"/>
            <a:ext cx="203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>
                <a:solidFill>
                  <a:srgbClr val="2E7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影片</a:t>
            </a:r>
            <a:r>
              <a:rPr lang="en-US" altLang="zh-TW" sz="2800" b="1" dirty="0">
                <a:solidFill>
                  <a:srgbClr val="2E7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Demo</a:t>
            </a:r>
            <a:endParaRPr lang="en-US" sz="2800" b="1" i="0" u="none" strike="noStrike" dirty="0">
              <a:solidFill>
                <a:srgbClr val="2E7B6F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Noto Serif" panose="02020600060500020200" pitchFamily="18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056F935-E23A-495B-94BE-59F374397DF9}"/>
              </a:ext>
            </a:extLst>
          </p:cNvPr>
          <p:cNvSpPr/>
          <p:nvPr/>
        </p:nvSpPr>
        <p:spPr>
          <a:xfrm rot="14033562">
            <a:off x="9186755" y="3671451"/>
            <a:ext cx="3318452" cy="4229263"/>
          </a:xfrm>
          <a:custGeom>
            <a:avLst/>
            <a:gdLst>
              <a:gd name="connsiteX0" fmla="*/ 2548762 w 3318452"/>
              <a:gd name="connsiteY0" fmla="*/ 3979036 h 4229263"/>
              <a:gd name="connsiteX1" fmla="*/ 2350332 w 3318452"/>
              <a:gd name="connsiteY1" fmla="*/ 4177993 h 4229263"/>
              <a:gd name="connsiteX2" fmla="*/ 2274231 w 3318452"/>
              <a:gd name="connsiteY2" fmla="*/ 4229263 h 4229263"/>
              <a:gd name="connsiteX3" fmla="*/ 0 w 3318452"/>
              <a:gd name="connsiteY3" fmla="*/ 2570421 h 4229263"/>
              <a:gd name="connsiteX4" fmla="*/ 1778617 w 3318452"/>
              <a:gd name="connsiteY4" fmla="*/ 131981 h 4229263"/>
              <a:gd name="connsiteX5" fmla="*/ 1909908 w 3318452"/>
              <a:gd name="connsiteY5" fmla="*/ 85065 h 4229263"/>
              <a:gd name="connsiteX6" fmla="*/ 2657988 w 3318452"/>
              <a:gd name="connsiteY6" fmla="*/ 36938 h 4229263"/>
              <a:gd name="connsiteX7" fmla="*/ 3314321 w 3318452"/>
              <a:gd name="connsiteY7" fmla="*/ 963750 h 4229263"/>
              <a:gd name="connsiteX8" fmla="*/ 2743936 w 3318452"/>
              <a:gd name="connsiteY8" fmla="*/ 2300498 h 4229263"/>
              <a:gd name="connsiteX9" fmla="*/ 2723099 w 3318452"/>
              <a:gd name="connsiteY9" fmla="*/ 3595660 h 4229263"/>
              <a:gd name="connsiteX10" fmla="*/ 2548762 w 3318452"/>
              <a:gd name="connsiteY10" fmla="*/ 3979036 h 422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8452" h="4229263">
                <a:moveTo>
                  <a:pt x="2548762" y="3979036"/>
                </a:moveTo>
                <a:cubicBezTo>
                  <a:pt x="2491951" y="4053787"/>
                  <a:pt x="2424723" y="4120694"/>
                  <a:pt x="2350332" y="4177993"/>
                </a:cubicBezTo>
                <a:lnTo>
                  <a:pt x="2274231" y="4229263"/>
                </a:lnTo>
                <a:lnTo>
                  <a:pt x="0" y="2570421"/>
                </a:lnTo>
                <a:lnTo>
                  <a:pt x="1778617" y="131981"/>
                </a:lnTo>
                <a:lnTo>
                  <a:pt x="1909908" y="85065"/>
                </a:lnTo>
                <a:cubicBezTo>
                  <a:pt x="2158251" y="4912"/>
                  <a:pt x="2420328" y="-33612"/>
                  <a:pt x="2657988" y="36938"/>
                </a:cubicBezTo>
                <a:cubicBezTo>
                  <a:pt x="3040850" y="149819"/>
                  <a:pt x="3358596" y="538962"/>
                  <a:pt x="3314321" y="963750"/>
                </a:cubicBezTo>
                <a:cubicBezTo>
                  <a:pt x="3270043" y="1385568"/>
                  <a:pt x="2861139" y="1843034"/>
                  <a:pt x="2743936" y="2300498"/>
                </a:cubicBezTo>
                <a:cubicBezTo>
                  <a:pt x="2626734" y="2757964"/>
                  <a:pt x="2796025" y="3218401"/>
                  <a:pt x="2723099" y="3595660"/>
                </a:cubicBezTo>
                <a:cubicBezTo>
                  <a:pt x="2695753" y="3737132"/>
                  <a:pt x="2633978" y="3866908"/>
                  <a:pt x="2548762" y="3979036"/>
                </a:cubicBezTo>
                <a:close/>
              </a:path>
            </a:pathLst>
          </a:custGeom>
          <a:solidFill>
            <a:srgbClr val="DA9C3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A29B7C-1628-4582-912D-71F012E3D81F}"/>
              </a:ext>
            </a:extLst>
          </p:cNvPr>
          <p:cNvSpPr/>
          <p:nvPr/>
        </p:nvSpPr>
        <p:spPr>
          <a:xfrm rot="14033562">
            <a:off x="9089990" y="3915601"/>
            <a:ext cx="3033404" cy="4327404"/>
          </a:xfrm>
          <a:custGeom>
            <a:avLst/>
            <a:gdLst>
              <a:gd name="connsiteX0" fmla="*/ 2263714 w 3033404"/>
              <a:gd name="connsiteY0" fmla="*/ 3976308 h 4327404"/>
              <a:gd name="connsiteX1" fmla="*/ 1823879 w 3033404"/>
              <a:gd name="connsiteY1" fmla="*/ 4316575 h 4327404"/>
              <a:gd name="connsiteX2" fmla="*/ 1792927 w 3033404"/>
              <a:gd name="connsiteY2" fmla="*/ 4327404 h 4327404"/>
              <a:gd name="connsiteX3" fmla="*/ 175982 w 3033404"/>
              <a:gd name="connsiteY3" fmla="*/ 3147991 h 4327404"/>
              <a:gd name="connsiteX4" fmla="*/ 138284 w 3033404"/>
              <a:gd name="connsiteY4" fmla="*/ 3087938 h 4327404"/>
              <a:gd name="connsiteX5" fmla="*/ 52575 w 3033404"/>
              <a:gd name="connsiteY5" fmla="*/ 2978549 h 4327404"/>
              <a:gd name="connsiteX6" fmla="*/ 0 w 3033404"/>
              <a:gd name="connsiteY6" fmla="*/ 2921671 h 4327404"/>
              <a:gd name="connsiteX7" fmla="*/ 2131089 w 3033404"/>
              <a:gd name="connsiteY7" fmla="*/ 0 h 4327404"/>
              <a:gd name="connsiteX8" fmla="*/ 2227719 w 3033404"/>
              <a:gd name="connsiteY8" fmla="*/ 4429 h 4327404"/>
              <a:gd name="connsiteX9" fmla="*/ 2372940 w 3033404"/>
              <a:gd name="connsiteY9" fmla="*/ 34209 h 4327404"/>
              <a:gd name="connsiteX10" fmla="*/ 3029273 w 3033404"/>
              <a:gd name="connsiteY10" fmla="*/ 961022 h 4327404"/>
              <a:gd name="connsiteX11" fmla="*/ 2458888 w 3033404"/>
              <a:gd name="connsiteY11" fmla="*/ 2297770 h 4327404"/>
              <a:gd name="connsiteX12" fmla="*/ 2438051 w 3033404"/>
              <a:gd name="connsiteY12" fmla="*/ 3592932 h 4327404"/>
              <a:gd name="connsiteX13" fmla="*/ 2263714 w 3033404"/>
              <a:gd name="connsiteY13" fmla="*/ 3976308 h 432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33404" h="4327404">
                <a:moveTo>
                  <a:pt x="2263714" y="3976308"/>
                </a:moveTo>
                <a:cubicBezTo>
                  <a:pt x="2150093" y="4125810"/>
                  <a:pt x="1994799" y="4243936"/>
                  <a:pt x="1823879" y="4316575"/>
                </a:cubicBezTo>
                <a:lnTo>
                  <a:pt x="1792927" y="4327404"/>
                </a:lnTo>
                <a:lnTo>
                  <a:pt x="175982" y="3147991"/>
                </a:lnTo>
                <a:lnTo>
                  <a:pt x="138284" y="3087938"/>
                </a:lnTo>
                <a:cubicBezTo>
                  <a:pt x="111262" y="3049692"/>
                  <a:pt x="82532" y="3013395"/>
                  <a:pt x="52575" y="2978549"/>
                </a:cubicBezTo>
                <a:lnTo>
                  <a:pt x="0" y="2921671"/>
                </a:lnTo>
                <a:lnTo>
                  <a:pt x="2131089" y="0"/>
                </a:lnTo>
                <a:lnTo>
                  <a:pt x="2227719" y="4429"/>
                </a:lnTo>
                <a:cubicBezTo>
                  <a:pt x="2276899" y="10352"/>
                  <a:pt x="2325408" y="20099"/>
                  <a:pt x="2372940" y="34209"/>
                </a:cubicBezTo>
                <a:cubicBezTo>
                  <a:pt x="2755802" y="147090"/>
                  <a:pt x="3073548" y="536235"/>
                  <a:pt x="3029273" y="961022"/>
                </a:cubicBezTo>
                <a:cubicBezTo>
                  <a:pt x="2984995" y="1382840"/>
                  <a:pt x="2576091" y="1840306"/>
                  <a:pt x="2458888" y="2297770"/>
                </a:cubicBezTo>
                <a:cubicBezTo>
                  <a:pt x="2341686" y="2755236"/>
                  <a:pt x="2510977" y="3215673"/>
                  <a:pt x="2438051" y="3592932"/>
                </a:cubicBezTo>
                <a:cubicBezTo>
                  <a:pt x="2410705" y="3734404"/>
                  <a:pt x="2348930" y="3864180"/>
                  <a:pt x="2263714" y="3976308"/>
                </a:cubicBezTo>
                <a:close/>
              </a:path>
            </a:pathLst>
          </a:custGeom>
          <a:noFill/>
          <a:ln w="9525" cap="flat">
            <a:solidFill>
              <a:srgbClr val="2E7B6F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26D8B99-D431-45C3-BF6D-BF40A1784D68}"/>
              </a:ext>
            </a:extLst>
          </p:cNvPr>
          <p:cNvSpPr/>
          <p:nvPr/>
        </p:nvSpPr>
        <p:spPr>
          <a:xfrm>
            <a:off x="0" y="0"/>
            <a:ext cx="3047318" cy="2444341"/>
          </a:xfrm>
          <a:custGeom>
            <a:avLst/>
            <a:gdLst>
              <a:gd name="connsiteX0" fmla="*/ 0 w 3047318"/>
              <a:gd name="connsiteY0" fmla="*/ 0 h 2444341"/>
              <a:gd name="connsiteX1" fmla="*/ 3047318 w 3047318"/>
              <a:gd name="connsiteY1" fmla="*/ 0 h 2444341"/>
              <a:gd name="connsiteX2" fmla="*/ 3004540 w 3047318"/>
              <a:gd name="connsiteY2" fmla="*/ 60751 h 2444341"/>
              <a:gd name="connsiteX3" fmla="*/ 2379667 w 3047318"/>
              <a:gd name="connsiteY3" fmla="*/ 737774 h 2444341"/>
              <a:gd name="connsiteX4" fmla="*/ 2372389 w 3047318"/>
              <a:gd name="connsiteY4" fmla="*/ 1665881 h 2444341"/>
              <a:gd name="connsiteX5" fmla="*/ 1695486 w 3047318"/>
              <a:gd name="connsiteY5" fmla="*/ 2434812 h 2444341"/>
              <a:gd name="connsiteX6" fmla="*/ 447217 w 3047318"/>
              <a:gd name="connsiteY6" fmla="*/ 2018512 h 2444341"/>
              <a:gd name="connsiteX7" fmla="*/ 202704 w 3047318"/>
              <a:gd name="connsiteY7" fmla="*/ 1848816 h 2444341"/>
              <a:gd name="connsiteX8" fmla="*/ 0 w 3047318"/>
              <a:gd name="connsiteY8" fmla="*/ 1693748 h 244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7318" h="2444341">
                <a:moveTo>
                  <a:pt x="0" y="0"/>
                </a:moveTo>
                <a:lnTo>
                  <a:pt x="3047318" y="0"/>
                </a:lnTo>
                <a:lnTo>
                  <a:pt x="3004540" y="60751"/>
                </a:lnTo>
                <a:cubicBezTo>
                  <a:pt x="2825931" y="278161"/>
                  <a:pt x="2502491" y="510033"/>
                  <a:pt x="2379667" y="737774"/>
                </a:cubicBezTo>
                <a:cubicBezTo>
                  <a:pt x="2215899" y="1038981"/>
                  <a:pt x="2405140" y="1332840"/>
                  <a:pt x="2372389" y="1665881"/>
                </a:cubicBezTo>
                <a:cubicBezTo>
                  <a:pt x="2335996" y="1998921"/>
                  <a:pt x="2077607" y="2371143"/>
                  <a:pt x="1695486" y="2434812"/>
                </a:cubicBezTo>
                <a:cubicBezTo>
                  <a:pt x="1313361" y="2496032"/>
                  <a:pt x="807506" y="2251149"/>
                  <a:pt x="447217" y="2018512"/>
                </a:cubicBezTo>
                <a:cubicBezTo>
                  <a:pt x="358055" y="1960965"/>
                  <a:pt x="277764" y="1904335"/>
                  <a:pt x="202704" y="1848816"/>
                </a:cubicBezTo>
                <a:lnTo>
                  <a:pt x="0" y="1693748"/>
                </a:lnTo>
                <a:close/>
              </a:path>
            </a:pathLst>
          </a:custGeom>
          <a:solidFill>
            <a:srgbClr val="2E7B6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EA4764D-360E-49AB-B58F-00C9E1EF73A5}"/>
              </a:ext>
            </a:extLst>
          </p:cNvPr>
          <p:cNvSpPr/>
          <p:nvPr/>
        </p:nvSpPr>
        <p:spPr>
          <a:xfrm>
            <a:off x="1" y="0"/>
            <a:ext cx="3420185" cy="2324052"/>
          </a:xfrm>
          <a:custGeom>
            <a:avLst/>
            <a:gdLst>
              <a:gd name="connsiteX0" fmla="*/ 0 w 3420185"/>
              <a:gd name="connsiteY0" fmla="*/ 0 h 2324052"/>
              <a:gd name="connsiteX1" fmla="*/ 3420185 w 3420185"/>
              <a:gd name="connsiteY1" fmla="*/ 0 h 2324052"/>
              <a:gd name="connsiteX2" fmla="*/ 3374500 w 3420185"/>
              <a:gd name="connsiteY2" fmla="*/ 50286 h 2324052"/>
              <a:gd name="connsiteX3" fmla="*/ 2849402 w 3420185"/>
              <a:gd name="connsiteY3" fmla="*/ 617485 h 2324052"/>
              <a:gd name="connsiteX4" fmla="*/ 2842124 w 3420185"/>
              <a:gd name="connsiteY4" fmla="*/ 1545592 h 2324052"/>
              <a:gd name="connsiteX5" fmla="*/ 2165221 w 3420185"/>
              <a:gd name="connsiteY5" fmla="*/ 2314523 h 2324052"/>
              <a:gd name="connsiteX6" fmla="*/ 916952 w 3420185"/>
              <a:gd name="connsiteY6" fmla="*/ 1898223 h 2324052"/>
              <a:gd name="connsiteX7" fmla="*/ 39891 w 3420185"/>
              <a:gd name="connsiteY7" fmla="*/ 1263975 h 2324052"/>
              <a:gd name="connsiteX8" fmla="*/ 0 w 3420185"/>
              <a:gd name="connsiteY8" fmla="*/ 1240949 h 232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0185" h="2324052">
                <a:moveTo>
                  <a:pt x="0" y="0"/>
                </a:moveTo>
                <a:lnTo>
                  <a:pt x="3420185" y="0"/>
                </a:lnTo>
                <a:lnTo>
                  <a:pt x="3374500" y="50286"/>
                </a:lnTo>
                <a:cubicBezTo>
                  <a:pt x="3193426" y="235048"/>
                  <a:pt x="2951756" y="427701"/>
                  <a:pt x="2849402" y="617485"/>
                </a:cubicBezTo>
                <a:cubicBezTo>
                  <a:pt x="2685634" y="918692"/>
                  <a:pt x="2874876" y="1212551"/>
                  <a:pt x="2842124" y="1545592"/>
                </a:cubicBezTo>
                <a:cubicBezTo>
                  <a:pt x="2805731" y="1878632"/>
                  <a:pt x="2547342" y="2250854"/>
                  <a:pt x="2165221" y="2314523"/>
                </a:cubicBezTo>
                <a:cubicBezTo>
                  <a:pt x="1783096" y="2375743"/>
                  <a:pt x="1277241" y="2130860"/>
                  <a:pt x="916952" y="1898223"/>
                </a:cubicBezTo>
                <a:cubicBezTo>
                  <a:pt x="560304" y="1668033"/>
                  <a:pt x="345589" y="1452536"/>
                  <a:pt x="39891" y="1263975"/>
                </a:cubicBezTo>
                <a:lnTo>
                  <a:pt x="0" y="1240949"/>
                </a:lnTo>
                <a:close/>
              </a:path>
            </a:pathLst>
          </a:custGeom>
          <a:noFill/>
          <a:ln w="9525" cap="flat">
            <a:solidFill>
              <a:srgbClr val="DA9C36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0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picture containing sliced&#10;&#10;Description automatically generated">
            <a:extLst>
              <a:ext uri="{FF2B5EF4-FFF2-40B4-BE49-F238E27FC236}">
                <a16:creationId xmlns:a16="http://schemas.microsoft.com/office/drawing/2014/main" id="{1ABD6C7A-4396-4C93-9875-5A1DABB0FD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2" t="33077" r="2170" b="36741"/>
          <a:stretch/>
        </p:blipFill>
        <p:spPr>
          <a:xfrm>
            <a:off x="1" y="-144374"/>
            <a:ext cx="12192000" cy="7099514"/>
          </a:xfr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533402A-037A-41CC-BE0C-AA07B50AA748}"/>
              </a:ext>
            </a:extLst>
          </p:cNvPr>
          <p:cNvSpPr/>
          <p:nvPr/>
        </p:nvSpPr>
        <p:spPr>
          <a:xfrm>
            <a:off x="1614488" y="1206373"/>
            <a:ext cx="10577512" cy="4946793"/>
          </a:xfrm>
          <a:custGeom>
            <a:avLst/>
            <a:gdLst>
              <a:gd name="connsiteX0" fmla="*/ 895033 w 8759688"/>
              <a:gd name="connsiteY0" fmla="*/ 0 h 5370086"/>
              <a:gd name="connsiteX1" fmla="*/ 8759688 w 8759688"/>
              <a:gd name="connsiteY1" fmla="*/ 0 h 5370086"/>
              <a:gd name="connsiteX2" fmla="*/ 8759688 w 8759688"/>
              <a:gd name="connsiteY2" fmla="*/ 5370086 h 5370086"/>
              <a:gd name="connsiteX3" fmla="*/ 895033 w 8759688"/>
              <a:gd name="connsiteY3" fmla="*/ 5370086 h 5370086"/>
              <a:gd name="connsiteX4" fmla="*/ 0 w 8759688"/>
              <a:gd name="connsiteY4" fmla="*/ 4475054 h 5370086"/>
              <a:gd name="connsiteX5" fmla="*/ 0 w 8759688"/>
              <a:gd name="connsiteY5" fmla="*/ 895032 h 5370086"/>
              <a:gd name="connsiteX6" fmla="*/ 895033 w 8759688"/>
              <a:gd name="connsiteY6" fmla="*/ 0 h 537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9688" h="5370086">
                <a:moveTo>
                  <a:pt x="895033" y="0"/>
                </a:moveTo>
                <a:lnTo>
                  <a:pt x="8759688" y="0"/>
                </a:lnTo>
                <a:lnTo>
                  <a:pt x="8759688" y="5370086"/>
                </a:lnTo>
                <a:lnTo>
                  <a:pt x="895033" y="5370086"/>
                </a:lnTo>
                <a:cubicBezTo>
                  <a:pt x="400719" y="5370086"/>
                  <a:pt x="0" y="4969367"/>
                  <a:pt x="0" y="4475054"/>
                </a:cubicBezTo>
                <a:lnTo>
                  <a:pt x="0" y="895032"/>
                </a:lnTo>
                <a:cubicBezTo>
                  <a:pt x="0" y="400719"/>
                  <a:pt x="400719" y="0"/>
                  <a:pt x="895033" y="0"/>
                </a:cubicBezTo>
                <a:close/>
              </a:path>
            </a:pathLst>
          </a:custGeom>
          <a:solidFill>
            <a:srgbClr val="2E7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Kotak Teks 10">
            <a:extLst>
              <a:ext uri="{FF2B5EF4-FFF2-40B4-BE49-F238E27FC236}">
                <a16:creationId xmlns:a16="http://schemas.microsoft.com/office/drawing/2014/main" id="{8BC16ADD-D0E2-42FD-92FF-4C5F12267950}"/>
              </a:ext>
            </a:extLst>
          </p:cNvPr>
          <p:cNvSpPr txBox="1"/>
          <p:nvPr/>
        </p:nvSpPr>
        <p:spPr>
          <a:xfrm>
            <a:off x="-1" y="225891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A9C36"/>
                </a:solidFill>
                <a:latin typeface="Montserrat ExtraBold" panose="00000900000000000000" pitchFamily="2" charset="0"/>
                <a:ea typeface="Noto Serif" panose="02020600060500020200" pitchFamily="18" charset="0"/>
                <a:cs typeface="Noto Serif" panose="02020600060500020200" pitchFamily="18" charset="0"/>
              </a:rPr>
              <a:t>Future Plan – </a:t>
            </a:r>
            <a:r>
              <a:rPr lang="zh-TW" altLang="en-US" sz="4000" b="1" dirty="0">
                <a:solidFill>
                  <a:srgbClr val="DA9C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改善方向</a:t>
            </a:r>
            <a:endParaRPr lang="en-US" sz="4000" b="1" dirty="0">
              <a:solidFill>
                <a:srgbClr val="DA9C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erif" panose="02020600060500020200" pitchFamily="18" charset="0"/>
            </a:endParaRP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658154FB-C633-91FC-A3A2-45B5D4A1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06" y="2003281"/>
            <a:ext cx="10125076" cy="33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raphic 11">
            <a:extLst>
              <a:ext uri="{FF2B5EF4-FFF2-40B4-BE49-F238E27FC236}">
                <a16:creationId xmlns:a16="http://schemas.microsoft.com/office/drawing/2014/main" id="{EAE06079-1A57-409C-B337-1191EAD0F257}"/>
              </a:ext>
            </a:extLst>
          </p:cNvPr>
          <p:cNvSpPr/>
          <p:nvPr/>
        </p:nvSpPr>
        <p:spPr>
          <a:xfrm rot="13589435">
            <a:off x="3823642" y="545166"/>
            <a:ext cx="3539562" cy="3597227"/>
          </a:xfrm>
          <a:custGeom>
            <a:avLst/>
            <a:gdLst>
              <a:gd name="connsiteX0" fmla="*/ 1146816 w 1388257"/>
              <a:gd name="connsiteY0" fmla="*/ 11944 h 1410874"/>
              <a:gd name="connsiteX1" fmla="*/ 1386846 w 1388257"/>
              <a:gd name="connsiteY1" fmla="*/ 309124 h 1410874"/>
              <a:gd name="connsiteX2" fmla="*/ 1178248 w 1388257"/>
              <a:gd name="connsiteY2" fmla="*/ 737749 h 1410874"/>
              <a:gd name="connsiteX3" fmla="*/ 1170628 w 1388257"/>
              <a:gd name="connsiteY3" fmla="*/ 1153039 h 1410874"/>
              <a:gd name="connsiteX4" fmla="*/ 898213 w 1388257"/>
              <a:gd name="connsiteY4" fmla="*/ 1399737 h 1410874"/>
              <a:gd name="connsiteX5" fmla="*/ 535311 w 1388257"/>
              <a:gd name="connsiteY5" fmla="*/ 1313059 h 1410874"/>
              <a:gd name="connsiteX6" fmla="*/ 329571 w 1388257"/>
              <a:gd name="connsiteY6" fmla="*/ 991114 h 1410874"/>
              <a:gd name="connsiteX7" fmla="*/ 62871 w 1388257"/>
              <a:gd name="connsiteY7" fmla="*/ 734892 h 1410874"/>
              <a:gd name="connsiteX8" fmla="*/ 40963 w 1388257"/>
              <a:gd name="connsiteY8" fmla="*/ 403422 h 1410874"/>
              <a:gd name="connsiteX9" fmla="*/ 376243 w 1388257"/>
              <a:gd name="connsiteY9" fmla="*/ 236734 h 1410874"/>
              <a:gd name="connsiteX10" fmla="*/ 718191 w 1388257"/>
              <a:gd name="connsiteY10" fmla="*/ 83382 h 1410874"/>
              <a:gd name="connsiteX11" fmla="*/ 1146816 w 1388257"/>
              <a:gd name="connsiteY11" fmla="*/ 11944 h 14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8257" h="1410874">
                <a:moveTo>
                  <a:pt x="1146816" y="11944"/>
                </a:moveTo>
                <a:cubicBezTo>
                  <a:pt x="1286834" y="48139"/>
                  <a:pt x="1403038" y="172917"/>
                  <a:pt x="1386846" y="309124"/>
                </a:cubicBezTo>
                <a:cubicBezTo>
                  <a:pt x="1370653" y="444379"/>
                  <a:pt x="1221111" y="591064"/>
                  <a:pt x="1178248" y="737749"/>
                </a:cubicBezTo>
                <a:cubicBezTo>
                  <a:pt x="1135386" y="884434"/>
                  <a:pt x="1197298" y="1032072"/>
                  <a:pt x="1170628" y="1153039"/>
                </a:cubicBezTo>
                <a:cubicBezTo>
                  <a:pt x="1143959" y="1274007"/>
                  <a:pt x="1027753" y="1368304"/>
                  <a:pt x="898213" y="1399737"/>
                </a:cubicBezTo>
                <a:cubicBezTo>
                  <a:pt x="768673" y="1430217"/>
                  <a:pt x="625798" y="1397832"/>
                  <a:pt x="535311" y="1313059"/>
                </a:cubicBezTo>
                <a:cubicBezTo>
                  <a:pt x="444823" y="1227334"/>
                  <a:pt x="407676" y="1089222"/>
                  <a:pt x="329571" y="991114"/>
                </a:cubicBezTo>
                <a:cubicBezTo>
                  <a:pt x="250513" y="893007"/>
                  <a:pt x="131451" y="834904"/>
                  <a:pt x="62871" y="734892"/>
                </a:cubicBezTo>
                <a:cubicBezTo>
                  <a:pt x="-6662" y="633927"/>
                  <a:pt x="-24759" y="492004"/>
                  <a:pt x="40963" y="403422"/>
                </a:cubicBezTo>
                <a:cubicBezTo>
                  <a:pt x="105733" y="314839"/>
                  <a:pt x="255276" y="280549"/>
                  <a:pt x="376243" y="236734"/>
                </a:cubicBezTo>
                <a:cubicBezTo>
                  <a:pt x="497211" y="191967"/>
                  <a:pt x="589603" y="136722"/>
                  <a:pt x="718191" y="83382"/>
                </a:cubicBezTo>
                <a:cubicBezTo>
                  <a:pt x="845826" y="29089"/>
                  <a:pt x="1007751" y="-24251"/>
                  <a:pt x="1146816" y="11944"/>
                </a:cubicBezTo>
                <a:close/>
              </a:path>
            </a:pathLst>
          </a:custGeom>
          <a:solidFill>
            <a:srgbClr val="EAE1D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60453-1FE5-4B6F-9054-47EE114AB042}"/>
              </a:ext>
            </a:extLst>
          </p:cNvPr>
          <p:cNvSpPr/>
          <p:nvPr/>
        </p:nvSpPr>
        <p:spPr>
          <a:xfrm>
            <a:off x="0" y="3676630"/>
            <a:ext cx="4267200" cy="45719"/>
          </a:xfrm>
          <a:prstGeom prst="rect">
            <a:avLst/>
          </a:prstGeom>
          <a:solidFill>
            <a:srgbClr val="2E7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Kotak Teks 9">
            <a:extLst>
              <a:ext uri="{FF2B5EF4-FFF2-40B4-BE49-F238E27FC236}">
                <a16:creationId xmlns:a16="http://schemas.microsoft.com/office/drawing/2014/main" id="{302C08B0-42F3-432F-89CD-53223969AF48}"/>
              </a:ext>
            </a:extLst>
          </p:cNvPr>
          <p:cNvSpPr txBox="1"/>
          <p:nvPr/>
        </p:nvSpPr>
        <p:spPr>
          <a:xfrm>
            <a:off x="585778" y="2642487"/>
            <a:ext cx="2823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DA9C36"/>
                </a:solidFill>
                <a:latin typeface="Montserrat ExtraBold" panose="00000900000000000000" pitchFamily="2" charset="0"/>
                <a:ea typeface="Noto Serif" panose="02020600060500020200" pitchFamily="18" charset="0"/>
                <a:cs typeface="Noto Serif" panose="02020600060500020200" pitchFamily="18" charset="0"/>
              </a:rPr>
              <a:t>Clover</a:t>
            </a:r>
            <a:r>
              <a:rPr lang="zh-TW" altLang="en-US" sz="2800" b="1" dirty="0">
                <a:solidFill>
                  <a:srgbClr val="DA9C36"/>
                </a:solidFill>
                <a:latin typeface="Montserrat ExtraBold" panose="00000900000000000000" pitchFamily="2" charset="0"/>
                <a:ea typeface="Noto Serif" panose="02020600060500020200" pitchFamily="18" charset="0"/>
                <a:cs typeface="Noto Serif" panose="02020600060500020200" pitchFamily="18" charset="0"/>
              </a:rPr>
              <a:t>  組長</a:t>
            </a:r>
            <a:endParaRPr lang="en-US" sz="2800" b="1" dirty="0">
              <a:solidFill>
                <a:srgbClr val="DA9C36"/>
              </a:solidFill>
              <a:latin typeface="Montserrat ExtraBold" panose="00000900000000000000" pitchFamily="2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A748FC69-5295-F905-FD94-C5D1FA02BD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" b="355"/>
          <a:stretch>
            <a:fillRect/>
          </a:stretch>
        </p:blipFill>
        <p:spPr/>
      </p:pic>
      <p:sp>
        <p:nvSpPr>
          <p:cNvPr id="10" name="Freeform: Shape 21">
            <a:extLst>
              <a:ext uri="{FF2B5EF4-FFF2-40B4-BE49-F238E27FC236}">
                <a16:creationId xmlns:a16="http://schemas.microsoft.com/office/drawing/2014/main" id="{802E0A65-9CE8-3A23-43CE-D7EC6D826CF4}"/>
              </a:ext>
            </a:extLst>
          </p:cNvPr>
          <p:cNvSpPr/>
          <p:nvPr/>
        </p:nvSpPr>
        <p:spPr>
          <a:xfrm rot="6673076">
            <a:off x="8715149" y="-976638"/>
            <a:ext cx="3229772" cy="4355787"/>
          </a:xfrm>
          <a:custGeom>
            <a:avLst/>
            <a:gdLst>
              <a:gd name="connsiteX0" fmla="*/ 1059724 w 3229772"/>
              <a:gd name="connsiteY0" fmla="*/ 4015148 h 4355787"/>
              <a:gd name="connsiteX1" fmla="*/ 0 w 3229772"/>
              <a:gd name="connsiteY1" fmla="*/ 1285549 h 4355787"/>
              <a:gd name="connsiteX2" fmla="*/ 37687 w 3229772"/>
              <a:gd name="connsiteY2" fmla="*/ 1234850 h 4355787"/>
              <a:gd name="connsiteX3" fmla="*/ 285887 w 3229772"/>
              <a:gd name="connsiteY3" fmla="*/ 938878 h 4355787"/>
              <a:gd name="connsiteX4" fmla="*/ 1112967 w 3229772"/>
              <a:gd name="connsiteY4" fmla="*/ 440239 h 4355787"/>
              <a:gd name="connsiteX5" fmla="*/ 2456605 w 3229772"/>
              <a:gd name="connsiteY5" fmla="*/ 7292 h 4355787"/>
              <a:gd name="connsiteX6" fmla="*/ 3226952 w 3229772"/>
              <a:gd name="connsiteY6" fmla="*/ 897075 h 4355787"/>
              <a:gd name="connsiteX7" fmla="*/ 2650684 w 3229772"/>
              <a:gd name="connsiteY7" fmla="*/ 2300427 h 4355787"/>
              <a:gd name="connsiteX8" fmla="*/ 2722344 w 3229772"/>
              <a:gd name="connsiteY8" fmla="*/ 3748563 h 4355787"/>
              <a:gd name="connsiteX9" fmla="*/ 1769855 w 3229772"/>
              <a:gd name="connsiteY9" fmla="*/ 4345734 h 4355787"/>
              <a:gd name="connsiteX10" fmla="*/ 1152903 w 3229772"/>
              <a:gd name="connsiteY10" fmla="*/ 4072903 h 435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29772" h="4355787">
                <a:moveTo>
                  <a:pt x="1059724" y="4015148"/>
                </a:moveTo>
                <a:lnTo>
                  <a:pt x="0" y="1285549"/>
                </a:lnTo>
                <a:lnTo>
                  <a:pt x="37687" y="1234850"/>
                </a:lnTo>
                <a:cubicBezTo>
                  <a:pt x="117932" y="1125494"/>
                  <a:pt x="193326" y="1025468"/>
                  <a:pt x="285887" y="938878"/>
                </a:cubicBezTo>
                <a:cubicBezTo>
                  <a:pt x="471010" y="762710"/>
                  <a:pt x="727794" y="646264"/>
                  <a:pt x="1112967" y="440239"/>
                </a:cubicBezTo>
                <a:cubicBezTo>
                  <a:pt x="1498144" y="237201"/>
                  <a:pt x="2014695" y="-49441"/>
                  <a:pt x="2456605" y="7292"/>
                </a:cubicBezTo>
                <a:cubicBezTo>
                  <a:pt x="2898508" y="64021"/>
                  <a:pt x="3265770" y="461142"/>
                  <a:pt x="3226952" y="897075"/>
                </a:cubicBezTo>
                <a:cubicBezTo>
                  <a:pt x="3188138" y="1330023"/>
                  <a:pt x="2743247" y="1795816"/>
                  <a:pt x="2650684" y="2300427"/>
                </a:cubicBezTo>
                <a:cubicBezTo>
                  <a:pt x="2558124" y="2805034"/>
                  <a:pt x="2814908" y="3345475"/>
                  <a:pt x="2722344" y="3748563"/>
                </a:cubicBezTo>
                <a:cubicBezTo>
                  <a:pt x="2629785" y="4148667"/>
                  <a:pt x="2187878" y="4411422"/>
                  <a:pt x="1769855" y="4345734"/>
                </a:cubicBezTo>
                <a:cubicBezTo>
                  <a:pt x="1560845" y="4314382"/>
                  <a:pt x="1357807" y="4200174"/>
                  <a:pt x="1152903" y="4072903"/>
                </a:cubicBezTo>
                <a:close/>
              </a:path>
            </a:pathLst>
          </a:custGeom>
          <a:solidFill>
            <a:srgbClr val="2E7B6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5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raphic 11">
            <a:extLst>
              <a:ext uri="{FF2B5EF4-FFF2-40B4-BE49-F238E27FC236}">
                <a16:creationId xmlns:a16="http://schemas.microsoft.com/office/drawing/2014/main" id="{85FDED96-52D7-41D8-8BD2-81F18E2AD4DB}"/>
              </a:ext>
            </a:extLst>
          </p:cNvPr>
          <p:cNvSpPr/>
          <p:nvPr/>
        </p:nvSpPr>
        <p:spPr>
          <a:xfrm rot="19277257">
            <a:off x="7182457" y="2041803"/>
            <a:ext cx="4759415" cy="4836953"/>
          </a:xfrm>
          <a:custGeom>
            <a:avLst/>
            <a:gdLst>
              <a:gd name="connsiteX0" fmla="*/ 1146816 w 1388257"/>
              <a:gd name="connsiteY0" fmla="*/ 11944 h 1410874"/>
              <a:gd name="connsiteX1" fmla="*/ 1386846 w 1388257"/>
              <a:gd name="connsiteY1" fmla="*/ 309124 h 1410874"/>
              <a:gd name="connsiteX2" fmla="*/ 1178248 w 1388257"/>
              <a:gd name="connsiteY2" fmla="*/ 737749 h 1410874"/>
              <a:gd name="connsiteX3" fmla="*/ 1170628 w 1388257"/>
              <a:gd name="connsiteY3" fmla="*/ 1153039 h 1410874"/>
              <a:gd name="connsiteX4" fmla="*/ 898213 w 1388257"/>
              <a:gd name="connsiteY4" fmla="*/ 1399737 h 1410874"/>
              <a:gd name="connsiteX5" fmla="*/ 535311 w 1388257"/>
              <a:gd name="connsiteY5" fmla="*/ 1313059 h 1410874"/>
              <a:gd name="connsiteX6" fmla="*/ 329571 w 1388257"/>
              <a:gd name="connsiteY6" fmla="*/ 991114 h 1410874"/>
              <a:gd name="connsiteX7" fmla="*/ 62871 w 1388257"/>
              <a:gd name="connsiteY7" fmla="*/ 734892 h 1410874"/>
              <a:gd name="connsiteX8" fmla="*/ 40963 w 1388257"/>
              <a:gd name="connsiteY8" fmla="*/ 403422 h 1410874"/>
              <a:gd name="connsiteX9" fmla="*/ 376243 w 1388257"/>
              <a:gd name="connsiteY9" fmla="*/ 236734 h 1410874"/>
              <a:gd name="connsiteX10" fmla="*/ 718191 w 1388257"/>
              <a:gd name="connsiteY10" fmla="*/ 83382 h 1410874"/>
              <a:gd name="connsiteX11" fmla="*/ 1146816 w 1388257"/>
              <a:gd name="connsiteY11" fmla="*/ 11944 h 14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8257" h="1410874">
                <a:moveTo>
                  <a:pt x="1146816" y="11944"/>
                </a:moveTo>
                <a:cubicBezTo>
                  <a:pt x="1286834" y="48139"/>
                  <a:pt x="1403038" y="172917"/>
                  <a:pt x="1386846" y="309124"/>
                </a:cubicBezTo>
                <a:cubicBezTo>
                  <a:pt x="1370653" y="444379"/>
                  <a:pt x="1221111" y="591064"/>
                  <a:pt x="1178248" y="737749"/>
                </a:cubicBezTo>
                <a:cubicBezTo>
                  <a:pt x="1135386" y="884434"/>
                  <a:pt x="1197298" y="1032072"/>
                  <a:pt x="1170628" y="1153039"/>
                </a:cubicBezTo>
                <a:cubicBezTo>
                  <a:pt x="1143959" y="1274007"/>
                  <a:pt x="1027753" y="1368304"/>
                  <a:pt x="898213" y="1399737"/>
                </a:cubicBezTo>
                <a:cubicBezTo>
                  <a:pt x="768673" y="1430217"/>
                  <a:pt x="625798" y="1397832"/>
                  <a:pt x="535311" y="1313059"/>
                </a:cubicBezTo>
                <a:cubicBezTo>
                  <a:pt x="444823" y="1227334"/>
                  <a:pt x="407676" y="1089222"/>
                  <a:pt x="329571" y="991114"/>
                </a:cubicBezTo>
                <a:cubicBezTo>
                  <a:pt x="250513" y="893007"/>
                  <a:pt x="131451" y="834904"/>
                  <a:pt x="62871" y="734892"/>
                </a:cubicBezTo>
                <a:cubicBezTo>
                  <a:pt x="-6662" y="633927"/>
                  <a:pt x="-24759" y="492004"/>
                  <a:pt x="40963" y="403422"/>
                </a:cubicBezTo>
                <a:cubicBezTo>
                  <a:pt x="105733" y="314839"/>
                  <a:pt x="255276" y="280549"/>
                  <a:pt x="376243" y="236734"/>
                </a:cubicBezTo>
                <a:cubicBezTo>
                  <a:pt x="497211" y="191967"/>
                  <a:pt x="589603" y="136722"/>
                  <a:pt x="718191" y="83382"/>
                </a:cubicBezTo>
                <a:cubicBezTo>
                  <a:pt x="845826" y="29089"/>
                  <a:pt x="1007751" y="-24251"/>
                  <a:pt x="1146816" y="11944"/>
                </a:cubicBezTo>
                <a:close/>
              </a:path>
            </a:pathLst>
          </a:custGeom>
          <a:solidFill>
            <a:srgbClr val="DA9C3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1">
            <a:extLst>
              <a:ext uri="{FF2B5EF4-FFF2-40B4-BE49-F238E27FC236}">
                <a16:creationId xmlns:a16="http://schemas.microsoft.com/office/drawing/2014/main" id="{9DA97127-1B92-4000-AF3A-AC9C66D3BD7F}"/>
              </a:ext>
            </a:extLst>
          </p:cNvPr>
          <p:cNvSpPr/>
          <p:nvPr/>
        </p:nvSpPr>
        <p:spPr>
          <a:xfrm rot="12134772">
            <a:off x="802803" y="272568"/>
            <a:ext cx="4759415" cy="4836953"/>
          </a:xfrm>
          <a:custGeom>
            <a:avLst/>
            <a:gdLst>
              <a:gd name="connsiteX0" fmla="*/ 1146816 w 1388257"/>
              <a:gd name="connsiteY0" fmla="*/ 11944 h 1410874"/>
              <a:gd name="connsiteX1" fmla="*/ 1386846 w 1388257"/>
              <a:gd name="connsiteY1" fmla="*/ 309124 h 1410874"/>
              <a:gd name="connsiteX2" fmla="*/ 1178248 w 1388257"/>
              <a:gd name="connsiteY2" fmla="*/ 737749 h 1410874"/>
              <a:gd name="connsiteX3" fmla="*/ 1170628 w 1388257"/>
              <a:gd name="connsiteY3" fmla="*/ 1153039 h 1410874"/>
              <a:gd name="connsiteX4" fmla="*/ 898213 w 1388257"/>
              <a:gd name="connsiteY4" fmla="*/ 1399737 h 1410874"/>
              <a:gd name="connsiteX5" fmla="*/ 535311 w 1388257"/>
              <a:gd name="connsiteY5" fmla="*/ 1313059 h 1410874"/>
              <a:gd name="connsiteX6" fmla="*/ 329571 w 1388257"/>
              <a:gd name="connsiteY6" fmla="*/ 991114 h 1410874"/>
              <a:gd name="connsiteX7" fmla="*/ 62871 w 1388257"/>
              <a:gd name="connsiteY7" fmla="*/ 734892 h 1410874"/>
              <a:gd name="connsiteX8" fmla="*/ 40963 w 1388257"/>
              <a:gd name="connsiteY8" fmla="*/ 403422 h 1410874"/>
              <a:gd name="connsiteX9" fmla="*/ 376243 w 1388257"/>
              <a:gd name="connsiteY9" fmla="*/ 236734 h 1410874"/>
              <a:gd name="connsiteX10" fmla="*/ 718191 w 1388257"/>
              <a:gd name="connsiteY10" fmla="*/ 83382 h 1410874"/>
              <a:gd name="connsiteX11" fmla="*/ 1146816 w 1388257"/>
              <a:gd name="connsiteY11" fmla="*/ 11944 h 141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8257" h="1410874">
                <a:moveTo>
                  <a:pt x="1146816" y="11944"/>
                </a:moveTo>
                <a:cubicBezTo>
                  <a:pt x="1286834" y="48139"/>
                  <a:pt x="1403038" y="172917"/>
                  <a:pt x="1386846" y="309124"/>
                </a:cubicBezTo>
                <a:cubicBezTo>
                  <a:pt x="1370653" y="444379"/>
                  <a:pt x="1221111" y="591064"/>
                  <a:pt x="1178248" y="737749"/>
                </a:cubicBezTo>
                <a:cubicBezTo>
                  <a:pt x="1135386" y="884434"/>
                  <a:pt x="1197298" y="1032072"/>
                  <a:pt x="1170628" y="1153039"/>
                </a:cubicBezTo>
                <a:cubicBezTo>
                  <a:pt x="1143959" y="1274007"/>
                  <a:pt x="1027753" y="1368304"/>
                  <a:pt x="898213" y="1399737"/>
                </a:cubicBezTo>
                <a:cubicBezTo>
                  <a:pt x="768673" y="1430217"/>
                  <a:pt x="625798" y="1397832"/>
                  <a:pt x="535311" y="1313059"/>
                </a:cubicBezTo>
                <a:cubicBezTo>
                  <a:pt x="444823" y="1227334"/>
                  <a:pt x="407676" y="1089222"/>
                  <a:pt x="329571" y="991114"/>
                </a:cubicBezTo>
                <a:cubicBezTo>
                  <a:pt x="250513" y="893007"/>
                  <a:pt x="131451" y="834904"/>
                  <a:pt x="62871" y="734892"/>
                </a:cubicBezTo>
                <a:cubicBezTo>
                  <a:pt x="-6662" y="633927"/>
                  <a:pt x="-24759" y="492004"/>
                  <a:pt x="40963" y="403422"/>
                </a:cubicBezTo>
                <a:cubicBezTo>
                  <a:pt x="105733" y="314839"/>
                  <a:pt x="255276" y="280549"/>
                  <a:pt x="376243" y="236734"/>
                </a:cubicBezTo>
                <a:cubicBezTo>
                  <a:pt x="497211" y="191967"/>
                  <a:pt x="589603" y="136722"/>
                  <a:pt x="718191" y="83382"/>
                </a:cubicBezTo>
                <a:cubicBezTo>
                  <a:pt x="845826" y="29089"/>
                  <a:pt x="1007751" y="-24251"/>
                  <a:pt x="1146816" y="11944"/>
                </a:cubicBezTo>
                <a:close/>
              </a:path>
            </a:pathLst>
          </a:custGeom>
          <a:solidFill>
            <a:srgbClr val="EAE1D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Graphic 2">
            <a:extLst>
              <a:ext uri="{FF2B5EF4-FFF2-40B4-BE49-F238E27FC236}">
                <a16:creationId xmlns:a16="http://schemas.microsoft.com/office/drawing/2014/main" id="{0259F1AA-8C00-4D40-8F35-2319A595C71E}"/>
              </a:ext>
            </a:extLst>
          </p:cNvPr>
          <p:cNvSpPr/>
          <p:nvPr/>
        </p:nvSpPr>
        <p:spPr>
          <a:xfrm>
            <a:off x="3620060" y="1671434"/>
            <a:ext cx="4951880" cy="3236685"/>
          </a:xfrm>
          <a:custGeom>
            <a:avLst/>
            <a:gdLst>
              <a:gd name="connsiteX0" fmla="*/ 1200712 w 1703046"/>
              <a:gd name="connsiteY0" fmla="*/ 105280 h 1238700"/>
              <a:gd name="connsiteX1" fmla="*/ 1571234 w 1703046"/>
              <a:gd name="connsiteY1" fmla="*/ 307210 h 1238700"/>
              <a:gd name="connsiteX2" fmla="*/ 1698869 w 1703046"/>
              <a:gd name="connsiteY2" fmla="*/ 740598 h 1238700"/>
              <a:gd name="connsiteX3" fmla="*/ 1460744 w 1703046"/>
              <a:gd name="connsiteY3" fmla="*/ 1119693 h 1238700"/>
              <a:gd name="connsiteX4" fmla="*/ 1030214 w 1703046"/>
              <a:gd name="connsiteY4" fmla="*/ 1214943 h 1238700"/>
              <a:gd name="connsiteX5" fmla="*/ 624449 w 1703046"/>
              <a:gd name="connsiteY5" fmla="*/ 1238755 h 1238700"/>
              <a:gd name="connsiteX6" fmla="*/ 204397 w 1703046"/>
              <a:gd name="connsiteY6" fmla="*/ 1136838 h 1238700"/>
              <a:gd name="connsiteX7" fmla="*/ 11039 w 1703046"/>
              <a:gd name="connsiteY7" fmla="*/ 732978 h 1238700"/>
              <a:gd name="connsiteX8" fmla="*/ 66284 w 1703046"/>
              <a:gd name="connsiteY8" fmla="*/ 267205 h 1238700"/>
              <a:gd name="connsiteX9" fmla="*/ 396802 w 1703046"/>
              <a:gd name="connsiteY9" fmla="*/ 3363 h 1238700"/>
              <a:gd name="connsiteX10" fmla="*/ 817807 w 1703046"/>
              <a:gd name="connsiteY10" fmla="*/ 78610 h 1238700"/>
              <a:gd name="connsiteX11" fmla="*/ 1200712 w 1703046"/>
              <a:gd name="connsiteY11" fmla="*/ 105280 h 12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03046" h="1238700">
                <a:moveTo>
                  <a:pt x="1200712" y="105280"/>
                </a:moveTo>
                <a:cubicBezTo>
                  <a:pt x="1331204" y="128140"/>
                  <a:pt x="1474079" y="192910"/>
                  <a:pt x="1571234" y="307210"/>
                </a:cubicBezTo>
                <a:cubicBezTo>
                  <a:pt x="1667437" y="421510"/>
                  <a:pt x="1718872" y="585340"/>
                  <a:pt x="1698869" y="740598"/>
                </a:cubicBezTo>
                <a:cubicBezTo>
                  <a:pt x="1678867" y="895855"/>
                  <a:pt x="1587427" y="1042540"/>
                  <a:pt x="1460744" y="1119693"/>
                </a:cubicBezTo>
                <a:cubicBezTo>
                  <a:pt x="1334062" y="1196845"/>
                  <a:pt x="1171184" y="1203513"/>
                  <a:pt x="1030214" y="1214943"/>
                </a:cubicBezTo>
                <a:cubicBezTo>
                  <a:pt x="888292" y="1225420"/>
                  <a:pt x="767324" y="1239708"/>
                  <a:pt x="624449" y="1238755"/>
                </a:cubicBezTo>
                <a:cubicBezTo>
                  <a:pt x="481574" y="1237803"/>
                  <a:pt x="315839" y="1222563"/>
                  <a:pt x="204397" y="1136838"/>
                </a:cubicBezTo>
                <a:cubicBezTo>
                  <a:pt x="92954" y="1050160"/>
                  <a:pt x="34852" y="893950"/>
                  <a:pt x="11039" y="732978"/>
                </a:cubicBezTo>
                <a:cubicBezTo>
                  <a:pt x="-11821" y="571053"/>
                  <a:pt x="-1343" y="405318"/>
                  <a:pt x="66284" y="267205"/>
                </a:cubicBezTo>
                <a:cubicBezTo>
                  <a:pt x="133912" y="130045"/>
                  <a:pt x="258689" y="22412"/>
                  <a:pt x="396802" y="3363"/>
                </a:cubicBezTo>
                <a:cubicBezTo>
                  <a:pt x="533962" y="-15687"/>
                  <a:pt x="683504" y="53845"/>
                  <a:pt x="817807" y="78610"/>
                </a:cubicBezTo>
                <a:cubicBezTo>
                  <a:pt x="952109" y="103375"/>
                  <a:pt x="1070219" y="83373"/>
                  <a:pt x="1200712" y="105280"/>
                </a:cubicBezTo>
                <a:close/>
              </a:path>
            </a:pathLst>
          </a:custGeom>
          <a:solidFill>
            <a:srgbClr val="2E7B6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Kotak Teks 16">
            <a:extLst>
              <a:ext uri="{FF2B5EF4-FFF2-40B4-BE49-F238E27FC236}">
                <a16:creationId xmlns:a16="http://schemas.microsoft.com/office/drawing/2014/main" id="{9C7BF4E3-A2F4-4468-9794-F6FBC95511D3}"/>
              </a:ext>
            </a:extLst>
          </p:cNvPr>
          <p:cNvSpPr txBox="1"/>
          <p:nvPr/>
        </p:nvSpPr>
        <p:spPr>
          <a:xfrm>
            <a:off x="4926451" y="2921169"/>
            <a:ext cx="2339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200" b="1" dirty="0">
                <a:solidFill>
                  <a:schemeClr val="bg1"/>
                </a:solidFill>
                <a:latin typeface="Montserrat ExtraBold" panose="00000900000000000000" pitchFamily="2" charset="0"/>
                <a:ea typeface="Noto Serif" panose="02020600060500020200" pitchFamily="18" charset="0"/>
                <a:cs typeface="Noto Serif" panose="02020600060500020200" pitchFamily="18" charset="0"/>
              </a:rPr>
              <a:t>其他組員</a:t>
            </a:r>
            <a:endParaRPr lang="en-US" sz="4200" b="1" dirty="0">
              <a:solidFill>
                <a:schemeClr val="bg1"/>
              </a:solidFill>
              <a:latin typeface="Montserrat ExtraBold" panose="00000900000000000000" pitchFamily="2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7F7319-6C0D-4B06-B9AE-9190EE686F28}"/>
              </a:ext>
            </a:extLst>
          </p:cNvPr>
          <p:cNvGrpSpPr/>
          <p:nvPr/>
        </p:nvGrpSpPr>
        <p:grpSpPr>
          <a:xfrm>
            <a:off x="9740769" y="672949"/>
            <a:ext cx="1562632" cy="672273"/>
            <a:chOff x="993729" y="5803416"/>
            <a:chExt cx="1562632" cy="672273"/>
          </a:xfrm>
        </p:grpSpPr>
        <p:sp>
          <p:nvSpPr>
            <p:cNvPr id="18" name="Kotak Teks 56">
              <a:extLst>
                <a:ext uri="{FF2B5EF4-FFF2-40B4-BE49-F238E27FC236}">
                  <a16:creationId xmlns:a16="http://schemas.microsoft.com/office/drawing/2014/main" id="{E352663D-9779-4F9B-A40C-E83D7D8704DC}"/>
                </a:ext>
              </a:extLst>
            </p:cNvPr>
            <p:cNvSpPr txBox="1"/>
            <p:nvPr/>
          </p:nvSpPr>
          <p:spPr>
            <a:xfrm>
              <a:off x="1442102" y="5803416"/>
              <a:ext cx="652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2000" b="1" dirty="0">
                  <a:solidFill>
                    <a:srgbClr val="3B272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Poppins Medium" panose="00000600000000000000" pitchFamily="2" charset="0"/>
                </a:rPr>
                <a:t>Roy</a:t>
              </a:r>
              <a:endParaRPr lang="en-US" sz="2000" b="1" i="0" u="none" strike="noStrike" dirty="0">
                <a:solidFill>
                  <a:srgbClr val="3B272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Poppins Medium" panose="00000600000000000000" pitchFamily="2" charset="0"/>
              </a:endParaRPr>
            </a:p>
          </p:txBody>
        </p:sp>
        <p:sp>
          <p:nvSpPr>
            <p:cNvPr id="19" name="Kotak Teks 57">
              <a:extLst>
                <a:ext uri="{FF2B5EF4-FFF2-40B4-BE49-F238E27FC236}">
                  <a16:creationId xmlns:a16="http://schemas.microsoft.com/office/drawing/2014/main" id="{C1590C24-115A-4674-B81E-DCC90A5884B6}"/>
                </a:ext>
              </a:extLst>
            </p:cNvPr>
            <p:cNvSpPr txBox="1"/>
            <p:nvPr/>
          </p:nvSpPr>
          <p:spPr>
            <a:xfrm>
              <a:off x="993729" y="6132518"/>
              <a:ext cx="1562632" cy="34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UI/UX</a:t>
              </a:r>
              <a:r>
                <a:rPr lang="zh-TW" altLang="en-US" sz="1200" dirty="0">
                  <a:solidFill>
                    <a:schemeClr val="bg2">
                      <a:lumMod val="2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組</a:t>
              </a:r>
              <a:endParaRPr lang="en-US" sz="12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29AF4F-4F2F-4F6E-A2C1-881324D9DB6F}"/>
              </a:ext>
            </a:extLst>
          </p:cNvPr>
          <p:cNvGrpSpPr/>
          <p:nvPr/>
        </p:nvGrpSpPr>
        <p:grpSpPr>
          <a:xfrm>
            <a:off x="354778" y="844107"/>
            <a:ext cx="2021748" cy="754390"/>
            <a:chOff x="757601" y="5803416"/>
            <a:chExt cx="2021748" cy="754390"/>
          </a:xfrm>
        </p:grpSpPr>
        <p:sp>
          <p:nvSpPr>
            <p:cNvPr id="21" name="Kotak Teks 56">
              <a:extLst>
                <a:ext uri="{FF2B5EF4-FFF2-40B4-BE49-F238E27FC236}">
                  <a16:creationId xmlns:a16="http://schemas.microsoft.com/office/drawing/2014/main" id="{53067AE7-9756-4F1E-9370-BDDEBFB8E436}"/>
                </a:ext>
              </a:extLst>
            </p:cNvPr>
            <p:cNvSpPr txBox="1"/>
            <p:nvPr/>
          </p:nvSpPr>
          <p:spPr>
            <a:xfrm>
              <a:off x="1291422" y="580341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000" b="1" i="0" u="none" strike="noStrike" dirty="0">
                  <a:solidFill>
                    <a:srgbClr val="3B272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Poppins Medium" panose="00000600000000000000" pitchFamily="2" charset="0"/>
                </a:rPr>
                <a:t>曹</a:t>
              </a:r>
              <a:r>
                <a:rPr lang="zh-TW" altLang="en-US" sz="2000" b="1" dirty="0">
                  <a:solidFill>
                    <a:srgbClr val="3B272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Poppins Medium" panose="00000600000000000000" pitchFamily="2" charset="0"/>
                </a:rPr>
                <a:t>展榮</a:t>
              </a:r>
              <a:endParaRPr lang="en-US" sz="2000" b="1" i="0" u="none" strike="noStrike" dirty="0">
                <a:solidFill>
                  <a:srgbClr val="3B272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Poppins Medium" panose="00000600000000000000" pitchFamily="2" charset="0"/>
              </a:endParaRPr>
            </a:p>
          </p:txBody>
        </p:sp>
        <p:sp>
          <p:nvSpPr>
            <p:cNvPr id="22" name="Kotak Teks 57">
              <a:extLst>
                <a:ext uri="{FF2B5EF4-FFF2-40B4-BE49-F238E27FC236}">
                  <a16:creationId xmlns:a16="http://schemas.microsoft.com/office/drawing/2014/main" id="{1CFEFB87-862B-4CE3-BB5A-D13E67DC3760}"/>
                </a:ext>
              </a:extLst>
            </p:cNvPr>
            <p:cNvSpPr txBox="1"/>
            <p:nvPr/>
          </p:nvSpPr>
          <p:spPr>
            <a:xfrm>
              <a:off x="757601" y="6132946"/>
              <a:ext cx="2021748" cy="42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6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Poppins" panose="00000500000000000000" pitchFamily="2" charset="0"/>
                </a:rPr>
                <a:t>技術組</a:t>
              </a:r>
              <a:endParaRPr lang="en-US" sz="16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Poppins" panose="000005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5DA385-D6A9-49C4-AA43-2DBFEFA4E7BD}"/>
              </a:ext>
            </a:extLst>
          </p:cNvPr>
          <p:cNvGrpSpPr/>
          <p:nvPr/>
        </p:nvGrpSpPr>
        <p:grpSpPr>
          <a:xfrm>
            <a:off x="658411" y="5774330"/>
            <a:ext cx="2479487" cy="717731"/>
            <a:chOff x="528729" y="5803416"/>
            <a:chExt cx="2479487" cy="717731"/>
          </a:xfrm>
        </p:grpSpPr>
        <p:sp>
          <p:nvSpPr>
            <p:cNvPr id="24" name="Kotak Teks 56">
              <a:extLst>
                <a:ext uri="{FF2B5EF4-FFF2-40B4-BE49-F238E27FC236}">
                  <a16:creationId xmlns:a16="http://schemas.microsoft.com/office/drawing/2014/main" id="{03DB9F25-0CFA-48FB-9CA2-D67E20A915EB}"/>
                </a:ext>
              </a:extLst>
            </p:cNvPr>
            <p:cNvSpPr txBox="1"/>
            <p:nvPr/>
          </p:nvSpPr>
          <p:spPr>
            <a:xfrm>
              <a:off x="1399622" y="5803416"/>
              <a:ext cx="737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2000" b="1" i="0" u="none" strike="noStrike" dirty="0">
                  <a:solidFill>
                    <a:srgbClr val="3B2720"/>
                  </a:solidFill>
                  <a:effectLst/>
                  <a:latin typeface="Poppins Medium" panose="00000600000000000000" pitchFamily="2" charset="0"/>
                  <a:ea typeface="微軟正黑體" panose="020B0604030504040204" pitchFamily="34" charset="-120"/>
                  <a:cs typeface="Poppins Medium" panose="00000600000000000000" pitchFamily="2" charset="0"/>
                </a:rPr>
                <a:t>Ting</a:t>
              </a:r>
              <a:endParaRPr lang="en-US" sz="2000" b="1" i="0" u="none" strike="noStrike" dirty="0">
                <a:solidFill>
                  <a:srgbClr val="3B2720"/>
                </a:solidFill>
                <a:effectLst/>
                <a:latin typeface="Poppins Medium" panose="00000600000000000000" pitchFamily="2" charset="0"/>
                <a:ea typeface="微軟正黑體" panose="020B0604030504040204" pitchFamily="34" charset="-120"/>
                <a:cs typeface="Poppins Medium" panose="00000600000000000000" pitchFamily="2" charset="0"/>
              </a:endParaRPr>
            </a:p>
          </p:txBody>
        </p:sp>
        <p:sp>
          <p:nvSpPr>
            <p:cNvPr id="25" name="Kotak Teks 57">
              <a:extLst>
                <a:ext uri="{FF2B5EF4-FFF2-40B4-BE49-F238E27FC236}">
                  <a16:creationId xmlns:a16="http://schemas.microsoft.com/office/drawing/2014/main" id="{BC53B26F-1EEC-4596-A611-9308A4502A9B}"/>
                </a:ext>
              </a:extLst>
            </p:cNvPr>
            <p:cNvSpPr txBox="1"/>
            <p:nvPr/>
          </p:nvSpPr>
          <p:spPr>
            <a:xfrm>
              <a:off x="528729" y="6104751"/>
              <a:ext cx="2479487" cy="416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6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Poppins" panose="00000500000000000000" pitchFamily="2" charset="0"/>
                </a:rPr>
                <a:t>技術組</a:t>
              </a:r>
              <a:endParaRPr lang="en-US" sz="16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Poppins" panose="000005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E6850F-0649-4288-83D7-AFB67B2CF139}"/>
              </a:ext>
            </a:extLst>
          </p:cNvPr>
          <p:cNvGrpSpPr/>
          <p:nvPr/>
        </p:nvGrpSpPr>
        <p:grpSpPr>
          <a:xfrm>
            <a:off x="9581325" y="5448503"/>
            <a:ext cx="1562632" cy="697467"/>
            <a:chOff x="986046" y="5803416"/>
            <a:chExt cx="1562632" cy="697467"/>
          </a:xfrm>
        </p:grpSpPr>
        <p:sp>
          <p:nvSpPr>
            <p:cNvPr id="27" name="Kotak Teks 56">
              <a:extLst>
                <a:ext uri="{FF2B5EF4-FFF2-40B4-BE49-F238E27FC236}">
                  <a16:creationId xmlns:a16="http://schemas.microsoft.com/office/drawing/2014/main" id="{1BC32798-715A-4D3A-BE5A-78E300E65F43}"/>
                </a:ext>
              </a:extLst>
            </p:cNvPr>
            <p:cNvSpPr txBox="1"/>
            <p:nvPr/>
          </p:nvSpPr>
          <p:spPr>
            <a:xfrm>
              <a:off x="1349930" y="5803416"/>
              <a:ext cx="837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2000" b="1" i="0" u="none" strike="noStrike" dirty="0">
                  <a:solidFill>
                    <a:srgbClr val="3B2720"/>
                  </a:solidFill>
                  <a:effectLst/>
                  <a:latin typeface="Poppins Medium" panose="00000600000000000000" pitchFamily="2" charset="0"/>
                  <a:cs typeface="Poppins Medium" panose="00000600000000000000" pitchFamily="2" charset="0"/>
                </a:rPr>
                <a:t>Ryan</a:t>
              </a:r>
              <a:endParaRPr lang="en-US" sz="2000" b="1" i="0" u="none" strike="noStrike" dirty="0">
                <a:solidFill>
                  <a:srgbClr val="3B272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28" name="Kotak Teks 57">
              <a:extLst>
                <a:ext uri="{FF2B5EF4-FFF2-40B4-BE49-F238E27FC236}">
                  <a16:creationId xmlns:a16="http://schemas.microsoft.com/office/drawing/2014/main" id="{D5162944-E920-4304-9F04-43F41FD41509}"/>
                </a:ext>
              </a:extLst>
            </p:cNvPr>
            <p:cNvSpPr txBox="1"/>
            <p:nvPr/>
          </p:nvSpPr>
          <p:spPr>
            <a:xfrm>
              <a:off x="986046" y="6157712"/>
              <a:ext cx="1562632" cy="343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UI/UX </a:t>
              </a:r>
              <a:r>
                <a:rPr lang="zh-TW" altLang="en-US" sz="1200" b="0" i="0" u="none" strike="noStrike" dirty="0">
                  <a:solidFill>
                    <a:schemeClr val="bg2">
                      <a:lumMod val="25000"/>
                    </a:schemeClr>
                  </a:solidFill>
                  <a:effectLst/>
                  <a:latin typeface="Poppins" panose="00000500000000000000" pitchFamily="2" charset="0"/>
                  <a:cs typeface="Poppins" panose="00000500000000000000" pitchFamily="2" charset="0"/>
                </a:rPr>
                <a:t>組</a:t>
              </a:r>
              <a:endParaRPr lang="en-US" sz="12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F803B011-2A69-21A2-67DC-A6CC93DECB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2" b="21912"/>
          <a:stretch>
            <a:fillRect/>
          </a:stretch>
        </p:blipFill>
        <p:spPr/>
      </p:pic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ED87A839-7956-BC5C-BB2A-D419D2E1827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2" b="22032"/>
          <a:stretch>
            <a:fillRect/>
          </a:stretch>
        </p:blipFill>
        <p:spPr/>
      </p:pic>
      <p:pic>
        <p:nvPicPr>
          <p:cNvPr id="16" name="圖片版面配置區 15">
            <a:extLst>
              <a:ext uri="{FF2B5EF4-FFF2-40B4-BE49-F238E27FC236}">
                <a16:creationId xmlns:a16="http://schemas.microsoft.com/office/drawing/2014/main" id="{CC711BCA-A35D-A679-1901-0376F3BDF5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9" b="22059"/>
          <a:stretch>
            <a:fillRect/>
          </a:stretch>
        </p:blipFill>
        <p:spPr/>
      </p:pic>
      <p:pic>
        <p:nvPicPr>
          <p:cNvPr id="14" name="圖片版面配置區 13">
            <a:extLst>
              <a:ext uri="{FF2B5EF4-FFF2-40B4-BE49-F238E27FC236}">
                <a16:creationId xmlns:a16="http://schemas.microsoft.com/office/drawing/2014/main" id="{DCE63F07-2D6F-F699-ACCE-E5C7EE944E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5" b="219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147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4D56CE2E-8752-43D0-B20E-1BD648DB49A6}"/>
              </a:ext>
            </a:extLst>
          </p:cNvPr>
          <p:cNvSpPr/>
          <p:nvPr/>
        </p:nvSpPr>
        <p:spPr>
          <a:xfrm>
            <a:off x="3049820" y="1338082"/>
            <a:ext cx="5749460" cy="4181836"/>
          </a:xfrm>
          <a:custGeom>
            <a:avLst/>
            <a:gdLst>
              <a:gd name="connsiteX0" fmla="*/ 1200712 w 1703046"/>
              <a:gd name="connsiteY0" fmla="*/ 105280 h 1238700"/>
              <a:gd name="connsiteX1" fmla="*/ 1571234 w 1703046"/>
              <a:gd name="connsiteY1" fmla="*/ 307210 h 1238700"/>
              <a:gd name="connsiteX2" fmla="*/ 1698869 w 1703046"/>
              <a:gd name="connsiteY2" fmla="*/ 740598 h 1238700"/>
              <a:gd name="connsiteX3" fmla="*/ 1460744 w 1703046"/>
              <a:gd name="connsiteY3" fmla="*/ 1119693 h 1238700"/>
              <a:gd name="connsiteX4" fmla="*/ 1030214 w 1703046"/>
              <a:gd name="connsiteY4" fmla="*/ 1214943 h 1238700"/>
              <a:gd name="connsiteX5" fmla="*/ 624449 w 1703046"/>
              <a:gd name="connsiteY5" fmla="*/ 1238755 h 1238700"/>
              <a:gd name="connsiteX6" fmla="*/ 204397 w 1703046"/>
              <a:gd name="connsiteY6" fmla="*/ 1136838 h 1238700"/>
              <a:gd name="connsiteX7" fmla="*/ 11039 w 1703046"/>
              <a:gd name="connsiteY7" fmla="*/ 732978 h 1238700"/>
              <a:gd name="connsiteX8" fmla="*/ 66284 w 1703046"/>
              <a:gd name="connsiteY8" fmla="*/ 267205 h 1238700"/>
              <a:gd name="connsiteX9" fmla="*/ 396802 w 1703046"/>
              <a:gd name="connsiteY9" fmla="*/ 3363 h 1238700"/>
              <a:gd name="connsiteX10" fmla="*/ 817807 w 1703046"/>
              <a:gd name="connsiteY10" fmla="*/ 78610 h 1238700"/>
              <a:gd name="connsiteX11" fmla="*/ 1200712 w 1703046"/>
              <a:gd name="connsiteY11" fmla="*/ 105280 h 12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03046" h="1238700">
                <a:moveTo>
                  <a:pt x="1200712" y="105280"/>
                </a:moveTo>
                <a:cubicBezTo>
                  <a:pt x="1331204" y="128140"/>
                  <a:pt x="1474079" y="192910"/>
                  <a:pt x="1571234" y="307210"/>
                </a:cubicBezTo>
                <a:cubicBezTo>
                  <a:pt x="1667437" y="421510"/>
                  <a:pt x="1718872" y="585340"/>
                  <a:pt x="1698869" y="740598"/>
                </a:cubicBezTo>
                <a:cubicBezTo>
                  <a:pt x="1678867" y="895855"/>
                  <a:pt x="1587427" y="1042540"/>
                  <a:pt x="1460744" y="1119693"/>
                </a:cubicBezTo>
                <a:cubicBezTo>
                  <a:pt x="1334062" y="1196845"/>
                  <a:pt x="1171184" y="1203513"/>
                  <a:pt x="1030214" y="1214943"/>
                </a:cubicBezTo>
                <a:cubicBezTo>
                  <a:pt x="888292" y="1225420"/>
                  <a:pt x="767324" y="1239708"/>
                  <a:pt x="624449" y="1238755"/>
                </a:cubicBezTo>
                <a:cubicBezTo>
                  <a:pt x="481574" y="1237803"/>
                  <a:pt x="315839" y="1222563"/>
                  <a:pt x="204397" y="1136838"/>
                </a:cubicBezTo>
                <a:cubicBezTo>
                  <a:pt x="92954" y="1050160"/>
                  <a:pt x="34852" y="893950"/>
                  <a:pt x="11039" y="732978"/>
                </a:cubicBezTo>
                <a:cubicBezTo>
                  <a:pt x="-11821" y="571053"/>
                  <a:pt x="-1343" y="405318"/>
                  <a:pt x="66284" y="267205"/>
                </a:cubicBezTo>
                <a:cubicBezTo>
                  <a:pt x="133912" y="130045"/>
                  <a:pt x="258689" y="22412"/>
                  <a:pt x="396802" y="3363"/>
                </a:cubicBezTo>
                <a:cubicBezTo>
                  <a:pt x="533962" y="-15687"/>
                  <a:pt x="683504" y="53845"/>
                  <a:pt x="817807" y="78610"/>
                </a:cubicBezTo>
                <a:cubicBezTo>
                  <a:pt x="952109" y="103375"/>
                  <a:pt x="1070219" y="83373"/>
                  <a:pt x="1200712" y="105280"/>
                </a:cubicBezTo>
                <a:close/>
              </a:path>
            </a:pathLst>
          </a:custGeom>
          <a:solidFill>
            <a:srgbClr val="EAE1D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Kotak Teks 10">
            <a:extLst>
              <a:ext uri="{FF2B5EF4-FFF2-40B4-BE49-F238E27FC236}">
                <a16:creationId xmlns:a16="http://schemas.microsoft.com/office/drawing/2014/main" id="{7DA14733-014C-40D8-B1BA-2B3BBE777A9A}"/>
              </a:ext>
            </a:extLst>
          </p:cNvPr>
          <p:cNvSpPr txBox="1"/>
          <p:nvPr/>
        </p:nvSpPr>
        <p:spPr>
          <a:xfrm>
            <a:off x="3260075" y="2624607"/>
            <a:ext cx="5367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>
                <a:solidFill>
                  <a:srgbClr val="DA9C36"/>
                </a:solidFill>
                <a:latin typeface="Montserrat ExtraBold" panose="00000900000000000000" pitchFamily="2" charset="0"/>
                <a:ea typeface="Noto Serif" panose="02020600060500020200" pitchFamily="18" charset="0"/>
                <a:cs typeface="Noto Serif" panose="02020600060500020200" pitchFamily="18" charset="0"/>
              </a:rPr>
              <a:t>Thank you</a:t>
            </a:r>
            <a:endParaRPr lang="en-US" sz="7200" b="1" dirty="0">
              <a:solidFill>
                <a:srgbClr val="DA9C36"/>
              </a:solidFill>
              <a:latin typeface="Montserrat ExtraBold" panose="00000900000000000000" pitchFamily="2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5" name="Graphic 2">
            <a:extLst>
              <a:ext uri="{FF2B5EF4-FFF2-40B4-BE49-F238E27FC236}">
                <a16:creationId xmlns:a16="http://schemas.microsoft.com/office/drawing/2014/main" id="{30B69E13-36A8-4D0D-AEC9-9C0EB1024341}"/>
              </a:ext>
            </a:extLst>
          </p:cNvPr>
          <p:cNvSpPr/>
          <p:nvPr/>
        </p:nvSpPr>
        <p:spPr>
          <a:xfrm rot="20869830">
            <a:off x="2774252" y="1506025"/>
            <a:ext cx="6208128" cy="3845947"/>
          </a:xfrm>
          <a:custGeom>
            <a:avLst/>
            <a:gdLst>
              <a:gd name="connsiteX0" fmla="*/ 1200712 w 1703046"/>
              <a:gd name="connsiteY0" fmla="*/ 105280 h 1238700"/>
              <a:gd name="connsiteX1" fmla="*/ 1571234 w 1703046"/>
              <a:gd name="connsiteY1" fmla="*/ 307210 h 1238700"/>
              <a:gd name="connsiteX2" fmla="*/ 1698869 w 1703046"/>
              <a:gd name="connsiteY2" fmla="*/ 740598 h 1238700"/>
              <a:gd name="connsiteX3" fmla="*/ 1460744 w 1703046"/>
              <a:gd name="connsiteY3" fmla="*/ 1119693 h 1238700"/>
              <a:gd name="connsiteX4" fmla="*/ 1030214 w 1703046"/>
              <a:gd name="connsiteY4" fmla="*/ 1214943 h 1238700"/>
              <a:gd name="connsiteX5" fmla="*/ 624449 w 1703046"/>
              <a:gd name="connsiteY5" fmla="*/ 1238755 h 1238700"/>
              <a:gd name="connsiteX6" fmla="*/ 204397 w 1703046"/>
              <a:gd name="connsiteY6" fmla="*/ 1136838 h 1238700"/>
              <a:gd name="connsiteX7" fmla="*/ 11039 w 1703046"/>
              <a:gd name="connsiteY7" fmla="*/ 732978 h 1238700"/>
              <a:gd name="connsiteX8" fmla="*/ 66284 w 1703046"/>
              <a:gd name="connsiteY8" fmla="*/ 267205 h 1238700"/>
              <a:gd name="connsiteX9" fmla="*/ 396802 w 1703046"/>
              <a:gd name="connsiteY9" fmla="*/ 3363 h 1238700"/>
              <a:gd name="connsiteX10" fmla="*/ 817807 w 1703046"/>
              <a:gd name="connsiteY10" fmla="*/ 78610 h 1238700"/>
              <a:gd name="connsiteX11" fmla="*/ 1200712 w 1703046"/>
              <a:gd name="connsiteY11" fmla="*/ 105280 h 123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03046" h="1238700">
                <a:moveTo>
                  <a:pt x="1200712" y="105280"/>
                </a:moveTo>
                <a:cubicBezTo>
                  <a:pt x="1331204" y="128140"/>
                  <a:pt x="1474079" y="192910"/>
                  <a:pt x="1571234" y="307210"/>
                </a:cubicBezTo>
                <a:cubicBezTo>
                  <a:pt x="1667437" y="421510"/>
                  <a:pt x="1718872" y="585340"/>
                  <a:pt x="1698869" y="740598"/>
                </a:cubicBezTo>
                <a:cubicBezTo>
                  <a:pt x="1678867" y="895855"/>
                  <a:pt x="1587427" y="1042540"/>
                  <a:pt x="1460744" y="1119693"/>
                </a:cubicBezTo>
                <a:cubicBezTo>
                  <a:pt x="1334062" y="1196845"/>
                  <a:pt x="1171184" y="1203513"/>
                  <a:pt x="1030214" y="1214943"/>
                </a:cubicBezTo>
                <a:cubicBezTo>
                  <a:pt x="888292" y="1225420"/>
                  <a:pt x="767324" y="1239708"/>
                  <a:pt x="624449" y="1238755"/>
                </a:cubicBezTo>
                <a:cubicBezTo>
                  <a:pt x="481574" y="1237803"/>
                  <a:pt x="315839" y="1222563"/>
                  <a:pt x="204397" y="1136838"/>
                </a:cubicBezTo>
                <a:cubicBezTo>
                  <a:pt x="92954" y="1050160"/>
                  <a:pt x="34852" y="893950"/>
                  <a:pt x="11039" y="732978"/>
                </a:cubicBezTo>
                <a:cubicBezTo>
                  <a:pt x="-11821" y="571053"/>
                  <a:pt x="-1343" y="405318"/>
                  <a:pt x="66284" y="267205"/>
                </a:cubicBezTo>
                <a:cubicBezTo>
                  <a:pt x="133912" y="130045"/>
                  <a:pt x="258689" y="22412"/>
                  <a:pt x="396802" y="3363"/>
                </a:cubicBezTo>
                <a:cubicBezTo>
                  <a:pt x="533962" y="-15687"/>
                  <a:pt x="683504" y="53845"/>
                  <a:pt x="817807" y="78610"/>
                </a:cubicBezTo>
                <a:cubicBezTo>
                  <a:pt x="952109" y="103375"/>
                  <a:pt x="1070219" y="83373"/>
                  <a:pt x="1200712" y="105280"/>
                </a:cubicBezTo>
                <a:close/>
              </a:path>
            </a:pathLst>
          </a:custGeom>
          <a:noFill/>
          <a:ln w="28575" cap="flat">
            <a:solidFill>
              <a:srgbClr val="2E7B6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圖片版面配置區 7">
            <a:extLst>
              <a:ext uri="{FF2B5EF4-FFF2-40B4-BE49-F238E27FC236}">
                <a16:creationId xmlns:a16="http://schemas.microsoft.com/office/drawing/2014/main" id="{BBDBB24D-D35F-7CB6-15A3-F72AB8A2BE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09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EEB52-5932-4A12-97C0-F939A4193463}"/>
              </a:ext>
            </a:extLst>
          </p:cNvPr>
          <p:cNvSpPr/>
          <p:nvPr/>
        </p:nvSpPr>
        <p:spPr>
          <a:xfrm rot="4509136">
            <a:off x="2634025" y="-1905534"/>
            <a:ext cx="7604614" cy="10968022"/>
          </a:xfrm>
          <a:custGeom>
            <a:avLst/>
            <a:gdLst>
              <a:gd name="connsiteX0" fmla="*/ 0 w 7604614"/>
              <a:gd name="connsiteY0" fmla="*/ 5734056 h 10968022"/>
              <a:gd name="connsiteX1" fmla="*/ 1520115 w 7604614"/>
              <a:gd name="connsiteY1" fmla="*/ 0 h 10968022"/>
              <a:gd name="connsiteX2" fmla="*/ 1575946 w 7604614"/>
              <a:gd name="connsiteY2" fmla="*/ 490 h 10968022"/>
              <a:gd name="connsiteX3" fmla="*/ 2436418 w 7604614"/>
              <a:gd name="connsiteY3" fmla="*/ 94590 h 10968022"/>
              <a:gd name="connsiteX4" fmla="*/ 6204255 w 7604614"/>
              <a:gd name="connsiteY4" fmla="*/ 2453197 h 10968022"/>
              <a:gd name="connsiteX5" fmla="*/ 7442840 w 7604614"/>
              <a:gd name="connsiteY5" fmla="*/ 3856966 h 10968022"/>
              <a:gd name="connsiteX6" fmla="*/ 7604614 w 7604614"/>
              <a:gd name="connsiteY6" fmla="*/ 4082272 h 10968022"/>
              <a:gd name="connsiteX7" fmla="*/ 6027385 w 7604614"/>
              <a:gd name="connsiteY7" fmla="*/ 10031771 h 10968022"/>
              <a:gd name="connsiteX8" fmla="*/ 5740014 w 7604614"/>
              <a:gd name="connsiteY8" fmla="*/ 10200950 h 10968022"/>
              <a:gd name="connsiteX9" fmla="*/ 5432888 w 7604614"/>
              <a:gd name="connsiteY9" fmla="*/ 10359724 h 10968022"/>
              <a:gd name="connsiteX10" fmla="*/ 893681 w 7604614"/>
              <a:gd name="connsiteY10" fmla="*/ 10263299 h 10968022"/>
              <a:gd name="connsiteX11" fmla="*/ 27570 w 7604614"/>
              <a:gd name="connsiteY11" fmla="*/ 5870897 h 1096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04614" h="10968022">
                <a:moveTo>
                  <a:pt x="0" y="5734056"/>
                </a:moveTo>
                <a:lnTo>
                  <a:pt x="1520115" y="0"/>
                </a:lnTo>
                <a:lnTo>
                  <a:pt x="1575946" y="490"/>
                </a:lnTo>
                <a:cubicBezTo>
                  <a:pt x="1867366" y="10279"/>
                  <a:pt x="2158281" y="41743"/>
                  <a:pt x="2436418" y="94590"/>
                </a:cubicBezTo>
                <a:cubicBezTo>
                  <a:pt x="3927240" y="383849"/>
                  <a:pt x="5054623" y="1288722"/>
                  <a:pt x="6204255" y="2453197"/>
                </a:cubicBezTo>
                <a:cubicBezTo>
                  <a:pt x="6635370" y="2887092"/>
                  <a:pt x="7070656" y="3358536"/>
                  <a:pt x="7442840" y="3856966"/>
                </a:cubicBezTo>
                <a:lnTo>
                  <a:pt x="7604614" y="4082272"/>
                </a:lnTo>
                <a:lnTo>
                  <a:pt x="6027385" y="10031771"/>
                </a:lnTo>
                <a:lnTo>
                  <a:pt x="5740014" y="10200950"/>
                </a:lnTo>
                <a:cubicBezTo>
                  <a:pt x="5639173" y="10256668"/>
                  <a:pt x="5536726" y="10309660"/>
                  <a:pt x="5432888" y="10359724"/>
                </a:cubicBezTo>
                <a:cubicBezTo>
                  <a:pt x="3771479" y="11160761"/>
                  <a:pt x="1746640" y="11212675"/>
                  <a:pt x="893681" y="10263299"/>
                </a:cubicBezTo>
                <a:cubicBezTo>
                  <a:pt x="100989" y="9366309"/>
                  <a:pt x="331760" y="7576233"/>
                  <a:pt x="27570" y="5870897"/>
                </a:cubicBezTo>
                <a:close/>
              </a:path>
            </a:pathLst>
          </a:custGeom>
          <a:solidFill>
            <a:srgbClr val="F6F2E9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Graphic 2">
            <a:extLst>
              <a:ext uri="{FF2B5EF4-FFF2-40B4-BE49-F238E27FC236}">
                <a16:creationId xmlns:a16="http://schemas.microsoft.com/office/drawing/2014/main" id="{46D8831A-4DA3-4E3F-BA08-1D795821D980}"/>
              </a:ext>
            </a:extLst>
          </p:cNvPr>
          <p:cNvSpPr/>
          <p:nvPr/>
        </p:nvSpPr>
        <p:spPr>
          <a:xfrm rot="2937487">
            <a:off x="6537317" y="470132"/>
            <a:ext cx="5541332" cy="6216689"/>
          </a:xfrm>
          <a:custGeom>
            <a:avLst/>
            <a:gdLst>
              <a:gd name="connsiteX0" fmla="*/ 965072 w 1255832"/>
              <a:gd name="connsiteY0" fmla="*/ 315505 h 1408888"/>
              <a:gd name="connsiteX1" fmla="*/ 1255585 w 1255832"/>
              <a:gd name="connsiteY1" fmla="*/ 838427 h 1408888"/>
              <a:gd name="connsiteX2" fmla="*/ 866012 w 1255832"/>
              <a:gd name="connsiteY2" fmla="*/ 1330870 h 1408888"/>
              <a:gd name="connsiteX3" fmla="*/ 283082 w 1255832"/>
              <a:gd name="connsiteY3" fmla="*/ 1318487 h 1408888"/>
              <a:gd name="connsiteX4" fmla="*/ 163067 w 1255832"/>
              <a:gd name="connsiteY4" fmla="*/ 710792 h 1408888"/>
              <a:gd name="connsiteX5" fmla="*/ 8762 w 1255832"/>
              <a:gd name="connsiteY5" fmla="*/ 144055 h 1408888"/>
              <a:gd name="connsiteX6" fmla="*/ 481202 w 1255832"/>
              <a:gd name="connsiteY6" fmla="*/ 12610 h 1408888"/>
              <a:gd name="connsiteX7" fmla="*/ 965072 w 1255832"/>
              <a:gd name="connsiteY7" fmla="*/ 315505 h 140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55832" h="1408888">
                <a:moveTo>
                  <a:pt x="965072" y="315505"/>
                </a:moveTo>
                <a:cubicBezTo>
                  <a:pt x="1112710" y="464095"/>
                  <a:pt x="1264157" y="646975"/>
                  <a:pt x="1255585" y="838427"/>
                </a:cubicBezTo>
                <a:cubicBezTo>
                  <a:pt x="1247012" y="1028927"/>
                  <a:pt x="1079372" y="1228000"/>
                  <a:pt x="866012" y="1330870"/>
                </a:cubicBezTo>
                <a:cubicBezTo>
                  <a:pt x="652652" y="1433740"/>
                  <a:pt x="392620" y="1440407"/>
                  <a:pt x="283082" y="1318487"/>
                </a:cubicBezTo>
                <a:cubicBezTo>
                  <a:pt x="174497" y="1195615"/>
                  <a:pt x="215455" y="942250"/>
                  <a:pt x="163067" y="710792"/>
                </a:cubicBezTo>
                <a:cubicBezTo>
                  <a:pt x="110680" y="480287"/>
                  <a:pt x="-36958" y="269785"/>
                  <a:pt x="8762" y="144055"/>
                </a:cubicBezTo>
                <a:cubicBezTo>
                  <a:pt x="53530" y="18325"/>
                  <a:pt x="290702" y="-23585"/>
                  <a:pt x="481202" y="12610"/>
                </a:cubicBezTo>
                <a:cubicBezTo>
                  <a:pt x="672655" y="49757"/>
                  <a:pt x="817435" y="165962"/>
                  <a:pt x="965072" y="315505"/>
                </a:cubicBezTo>
                <a:close/>
              </a:path>
            </a:pathLst>
          </a:custGeom>
          <a:solidFill>
            <a:srgbClr val="01615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BB35E-E221-4C4C-930B-2E23ED322EA1}"/>
              </a:ext>
            </a:extLst>
          </p:cNvPr>
          <p:cNvSpPr/>
          <p:nvPr/>
        </p:nvSpPr>
        <p:spPr>
          <a:xfrm>
            <a:off x="8210549" y="2160272"/>
            <a:ext cx="3405511" cy="62294"/>
          </a:xfrm>
          <a:prstGeom prst="rect">
            <a:avLst/>
          </a:prstGeom>
          <a:solidFill>
            <a:srgbClr val="01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6AC5DC-D083-42EE-A5E5-744C207820D5}"/>
              </a:ext>
            </a:extLst>
          </p:cNvPr>
          <p:cNvSpPr/>
          <p:nvPr/>
        </p:nvSpPr>
        <p:spPr>
          <a:xfrm>
            <a:off x="7429500" y="5388928"/>
            <a:ext cx="3905250" cy="57149"/>
          </a:xfrm>
          <a:prstGeom prst="rect">
            <a:avLst/>
          </a:prstGeom>
          <a:solidFill>
            <a:srgbClr val="01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724ED-845A-4458-9E0C-76D45D23A720}"/>
              </a:ext>
            </a:extLst>
          </p:cNvPr>
          <p:cNvSpPr/>
          <p:nvPr/>
        </p:nvSpPr>
        <p:spPr>
          <a:xfrm flipV="1">
            <a:off x="400050" y="5886217"/>
            <a:ext cx="3924300" cy="72572"/>
          </a:xfrm>
          <a:prstGeom prst="rect">
            <a:avLst/>
          </a:prstGeom>
          <a:solidFill>
            <a:srgbClr val="01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Kotak Teks 3">
            <a:extLst>
              <a:ext uri="{FF2B5EF4-FFF2-40B4-BE49-F238E27FC236}">
                <a16:creationId xmlns:a16="http://schemas.microsoft.com/office/drawing/2014/main" id="{A0AC0D7E-7492-4492-B78B-B425FDEC6860}"/>
              </a:ext>
            </a:extLst>
          </p:cNvPr>
          <p:cNvSpPr txBox="1"/>
          <p:nvPr/>
        </p:nvSpPr>
        <p:spPr>
          <a:xfrm>
            <a:off x="400050" y="301735"/>
            <a:ext cx="464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4800" b="1" i="0" u="none" strike="noStrike" dirty="0">
                <a:solidFill>
                  <a:srgbClr val="DA9C3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飲 食 問 題</a:t>
            </a:r>
            <a:endParaRPr lang="en-US" sz="4800" b="1" i="0" u="none" strike="noStrike" dirty="0">
              <a:solidFill>
                <a:srgbClr val="DA9C36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Noto Serif" panose="02020600060500020200" pitchFamily="18" charset="0"/>
            </a:endParaRPr>
          </a:p>
        </p:txBody>
      </p:sp>
      <p:pic>
        <p:nvPicPr>
          <p:cNvPr id="26" name="圖片版面配置區 25">
            <a:extLst>
              <a:ext uri="{FF2B5EF4-FFF2-40B4-BE49-F238E27FC236}">
                <a16:creationId xmlns:a16="http://schemas.microsoft.com/office/drawing/2014/main" id="{8229C9EA-0C82-C0CE-D1EB-52632DE1ED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r="20250"/>
          <a:stretch>
            <a:fillRect/>
          </a:stretch>
        </p:blipFill>
        <p:spPr>
          <a:xfrm>
            <a:off x="6716371" y="43436"/>
            <a:ext cx="5735481" cy="6431618"/>
          </a:xfrm>
        </p:spPr>
      </p:pic>
      <p:pic>
        <p:nvPicPr>
          <p:cNvPr id="2" name="Google Shape;67;g270d9a30173_0_10">
            <a:extLst>
              <a:ext uri="{FF2B5EF4-FFF2-40B4-BE49-F238E27FC236}">
                <a16:creationId xmlns:a16="http://schemas.microsoft.com/office/drawing/2014/main" id="{304D007A-D31C-240C-DC92-925D5E3139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8" y="1224585"/>
            <a:ext cx="6541016" cy="86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8;g270d9a30173_0_10">
            <a:extLst>
              <a:ext uri="{FF2B5EF4-FFF2-40B4-BE49-F238E27FC236}">
                <a16:creationId xmlns:a16="http://schemas.microsoft.com/office/drawing/2014/main" id="{3F48222A-5281-70A0-289A-693B4F1173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" y="2330465"/>
            <a:ext cx="5735481" cy="119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g270d9a30173_0_10">
            <a:extLst>
              <a:ext uri="{FF2B5EF4-FFF2-40B4-BE49-F238E27FC236}">
                <a16:creationId xmlns:a16="http://schemas.microsoft.com/office/drawing/2014/main" id="{C247164B-A13F-CD41-E94D-36DF2794EBC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84290"/>
            <a:ext cx="7915274" cy="80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0;g270d9a30173_0_10">
            <a:extLst>
              <a:ext uri="{FF2B5EF4-FFF2-40B4-BE49-F238E27FC236}">
                <a16:creationId xmlns:a16="http://schemas.microsoft.com/office/drawing/2014/main" id="{55EB331D-C6E2-B6A8-163E-C3DF629D03D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065169"/>
            <a:ext cx="9939338" cy="1008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27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5">
            <a:extLst>
              <a:ext uri="{FF2B5EF4-FFF2-40B4-BE49-F238E27FC236}">
                <a16:creationId xmlns:a16="http://schemas.microsoft.com/office/drawing/2014/main" id="{7753DE5C-55F1-492B-BA88-5D644CA4A6BB}"/>
              </a:ext>
            </a:extLst>
          </p:cNvPr>
          <p:cNvSpPr/>
          <p:nvPr/>
        </p:nvSpPr>
        <p:spPr>
          <a:xfrm rot="2802544">
            <a:off x="2021165" y="-654426"/>
            <a:ext cx="8149670" cy="8314258"/>
          </a:xfrm>
          <a:custGeom>
            <a:avLst/>
            <a:gdLst>
              <a:gd name="connsiteX0" fmla="*/ 946120 w 1448983"/>
              <a:gd name="connsiteY0" fmla="*/ 1930 h 1124731"/>
              <a:gd name="connsiteX1" fmla="*/ 1380460 w 1448983"/>
              <a:gd name="connsiteY1" fmla="*/ 195287 h 1124731"/>
              <a:gd name="connsiteX2" fmla="*/ 1371887 w 1448983"/>
              <a:gd name="connsiteY2" fmla="*/ 634390 h 1124731"/>
              <a:gd name="connsiteX3" fmla="*/ 918497 w 1448983"/>
              <a:gd name="connsiteY3" fmla="*/ 863942 h 1124731"/>
              <a:gd name="connsiteX4" fmla="*/ 535592 w 1448983"/>
              <a:gd name="connsiteY4" fmla="*/ 1097305 h 1124731"/>
              <a:gd name="connsiteX5" fmla="*/ 126017 w 1448983"/>
              <a:gd name="connsiteY5" fmla="*/ 1043012 h 1124731"/>
              <a:gd name="connsiteX6" fmla="*/ 14575 w 1448983"/>
              <a:gd name="connsiteY6" fmla="*/ 661060 h 1124731"/>
              <a:gd name="connsiteX7" fmla="*/ 261272 w 1448983"/>
              <a:gd name="connsiteY7" fmla="*/ 360070 h 1124731"/>
              <a:gd name="connsiteX8" fmla="*/ 416530 w 1448983"/>
              <a:gd name="connsiteY8" fmla="*/ 194335 h 1124731"/>
              <a:gd name="connsiteX9" fmla="*/ 599410 w 1448983"/>
              <a:gd name="connsiteY9" fmla="*/ 67652 h 1124731"/>
              <a:gd name="connsiteX10" fmla="*/ 946120 w 1448983"/>
              <a:gd name="connsiteY10" fmla="*/ 1930 h 112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8983" h="1124731">
                <a:moveTo>
                  <a:pt x="946120" y="1930"/>
                </a:moveTo>
                <a:cubicBezTo>
                  <a:pt x="1097567" y="12407"/>
                  <a:pt x="1286162" y="69557"/>
                  <a:pt x="1380460" y="195287"/>
                </a:cubicBezTo>
                <a:cubicBezTo>
                  <a:pt x="1473805" y="321970"/>
                  <a:pt x="1472852" y="517232"/>
                  <a:pt x="1371887" y="634390"/>
                </a:cubicBezTo>
                <a:cubicBezTo>
                  <a:pt x="1269970" y="751547"/>
                  <a:pt x="1068992" y="789647"/>
                  <a:pt x="918497" y="863942"/>
                </a:cubicBezTo>
                <a:cubicBezTo>
                  <a:pt x="768955" y="939190"/>
                  <a:pt x="669895" y="1049680"/>
                  <a:pt x="535592" y="1097305"/>
                </a:cubicBezTo>
                <a:cubicBezTo>
                  <a:pt x="402242" y="1145882"/>
                  <a:pt x="233650" y="1131595"/>
                  <a:pt x="126017" y="1043012"/>
                </a:cubicBezTo>
                <a:cubicBezTo>
                  <a:pt x="19337" y="954430"/>
                  <a:pt x="-25430" y="791552"/>
                  <a:pt x="14575" y="661060"/>
                </a:cubicBezTo>
                <a:cubicBezTo>
                  <a:pt x="55532" y="530567"/>
                  <a:pt x="182215" y="432460"/>
                  <a:pt x="261272" y="360070"/>
                </a:cubicBezTo>
                <a:cubicBezTo>
                  <a:pt x="340330" y="286727"/>
                  <a:pt x="372715" y="239102"/>
                  <a:pt x="416530" y="194335"/>
                </a:cubicBezTo>
                <a:cubicBezTo>
                  <a:pt x="460345" y="148615"/>
                  <a:pt x="515590" y="106705"/>
                  <a:pt x="599410" y="67652"/>
                </a:cubicBezTo>
                <a:cubicBezTo>
                  <a:pt x="683230" y="27647"/>
                  <a:pt x="795625" y="-8548"/>
                  <a:pt x="946120" y="1930"/>
                </a:cubicBezTo>
                <a:close/>
              </a:path>
            </a:pathLst>
          </a:custGeom>
          <a:solidFill>
            <a:srgbClr val="2E7B6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5CFF26-02B4-4F19-BA04-036C48421739}"/>
              </a:ext>
            </a:extLst>
          </p:cNvPr>
          <p:cNvGrpSpPr/>
          <p:nvPr/>
        </p:nvGrpSpPr>
        <p:grpSpPr>
          <a:xfrm>
            <a:off x="3640977" y="1812613"/>
            <a:ext cx="4795744" cy="3251625"/>
            <a:chOff x="4213129" y="1738198"/>
            <a:chExt cx="3910214" cy="3251625"/>
          </a:xfrm>
        </p:grpSpPr>
        <p:sp>
          <p:nvSpPr>
            <p:cNvPr id="3" name="Kotak Teks 22">
              <a:extLst>
                <a:ext uri="{FF2B5EF4-FFF2-40B4-BE49-F238E27FC236}">
                  <a16:creationId xmlns:a16="http://schemas.microsoft.com/office/drawing/2014/main" id="{8B3713FE-E833-47EC-9A48-FDED9DCB26A1}"/>
                </a:ext>
              </a:extLst>
            </p:cNvPr>
            <p:cNvSpPr txBox="1"/>
            <p:nvPr/>
          </p:nvSpPr>
          <p:spPr>
            <a:xfrm>
              <a:off x="4306324" y="3770643"/>
              <a:ext cx="3817019" cy="1219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Poppins" panose="00000500000000000000" pitchFamily="2" charset="0"/>
                </a:rPr>
                <a:t>想透過飲食控制來調整體態嗎</a:t>
              </a:r>
              <a:r>
                <a:rPr lang="en-US" altLang="zh-TW" sz="2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Poppins" panose="00000500000000000000" pitchFamily="2" charset="0"/>
                </a:rPr>
                <a:t>?</a:t>
              </a:r>
              <a:r>
                <a:rPr lang="zh-TW" altLang="en-US" sz="2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Poppins" panose="00000500000000000000" pitchFamily="2" charset="0"/>
                </a:rPr>
                <a:t>想知道增肌減脂飲食怎麼吃嗎</a:t>
              </a:r>
              <a:r>
                <a:rPr lang="en-US" altLang="zh-TW" sz="2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Poppins" panose="00000500000000000000" pitchFamily="2" charset="0"/>
                </a:rPr>
                <a:t>?</a:t>
              </a:r>
              <a:endParaRPr lang="en-US" sz="2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" panose="00000500000000000000" pitchFamily="2" charset="0"/>
              </a:endParaRPr>
            </a:p>
          </p:txBody>
        </p:sp>
        <p:sp>
          <p:nvSpPr>
            <p:cNvPr id="4" name="Kotak Teks 20">
              <a:extLst>
                <a:ext uri="{FF2B5EF4-FFF2-40B4-BE49-F238E27FC236}">
                  <a16:creationId xmlns:a16="http://schemas.microsoft.com/office/drawing/2014/main" id="{4C9B4B93-8BB7-4F03-A279-0F444BDAC943}"/>
                </a:ext>
              </a:extLst>
            </p:cNvPr>
            <p:cNvSpPr txBox="1"/>
            <p:nvPr/>
          </p:nvSpPr>
          <p:spPr>
            <a:xfrm>
              <a:off x="4213129" y="1738198"/>
              <a:ext cx="38170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>
                  <a:solidFill>
                    <a:srgbClr val="FFC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Noto Serif" panose="02020600060500020200" pitchFamily="18" charset="0"/>
                </a:rPr>
                <a:t>專業與科學的角度教你怎麼吃得健康</a:t>
              </a:r>
              <a:endParaRPr lang="en-US" sz="36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endParaRPr>
            </a:p>
          </p:txBody>
        </p:sp>
      </p:grpSp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55888262-DF4B-B044-9E33-BF8837470E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5462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68C728B-C7BF-46B7-9EFC-BE7D55F01BDA}"/>
              </a:ext>
            </a:extLst>
          </p:cNvPr>
          <p:cNvSpPr/>
          <p:nvPr/>
        </p:nvSpPr>
        <p:spPr>
          <a:xfrm>
            <a:off x="0" y="254165"/>
            <a:ext cx="3528246" cy="6350565"/>
          </a:xfrm>
          <a:custGeom>
            <a:avLst/>
            <a:gdLst>
              <a:gd name="connsiteX0" fmla="*/ 1312997 w 3528246"/>
              <a:gd name="connsiteY0" fmla="*/ 462 h 6350565"/>
              <a:gd name="connsiteX1" fmla="*/ 2590232 w 3528246"/>
              <a:gd name="connsiteY1" fmla="*/ 570511 h 6350565"/>
              <a:gd name="connsiteX2" fmla="*/ 3522439 w 3528246"/>
              <a:gd name="connsiteY2" fmla="*/ 1838989 h 6350565"/>
              <a:gd name="connsiteX3" fmla="*/ 2654084 w 3528246"/>
              <a:gd name="connsiteY3" fmla="*/ 3384148 h 6350565"/>
              <a:gd name="connsiteX4" fmla="*/ 2645570 w 3528246"/>
              <a:gd name="connsiteY4" fmla="*/ 4997417 h 6350565"/>
              <a:gd name="connsiteX5" fmla="*/ 1853834 w 3528246"/>
              <a:gd name="connsiteY5" fmla="*/ 6334002 h 6350565"/>
              <a:gd name="connsiteX6" fmla="*/ 393803 w 3528246"/>
              <a:gd name="connsiteY6" fmla="*/ 5610373 h 6350565"/>
              <a:gd name="connsiteX7" fmla="*/ 107810 w 3528246"/>
              <a:gd name="connsiteY7" fmla="*/ 5315401 h 6350565"/>
              <a:gd name="connsiteX8" fmla="*/ 0 w 3528246"/>
              <a:gd name="connsiteY8" fmla="*/ 5194381 h 6350565"/>
              <a:gd name="connsiteX9" fmla="*/ 0 w 3528246"/>
              <a:gd name="connsiteY9" fmla="*/ 1207801 h 6350565"/>
              <a:gd name="connsiteX10" fmla="*/ 142464 w 3528246"/>
              <a:gd name="connsiteY10" fmla="*/ 1043195 h 6350565"/>
              <a:gd name="connsiteX11" fmla="*/ 1049327 w 3528246"/>
              <a:gd name="connsiteY11" fmla="*/ 59714 h 6350565"/>
              <a:gd name="connsiteX12" fmla="*/ 1312997 w 3528246"/>
              <a:gd name="connsiteY12" fmla="*/ 462 h 635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28246" h="6350565">
                <a:moveTo>
                  <a:pt x="1312997" y="462"/>
                </a:moveTo>
                <a:cubicBezTo>
                  <a:pt x="1709823" y="-12900"/>
                  <a:pt x="2168292" y="266161"/>
                  <a:pt x="2590232" y="570511"/>
                </a:cubicBezTo>
                <a:cubicBezTo>
                  <a:pt x="3113801" y="945095"/>
                  <a:pt x="3586286" y="1362246"/>
                  <a:pt x="3522439" y="1838989"/>
                </a:cubicBezTo>
                <a:cubicBezTo>
                  <a:pt x="3454333" y="2315733"/>
                  <a:pt x="2845630" y="2856324"/>
                  <a:pt x="2654084" y="3384148"/>
                </a:cubicBezTo>
                <a:cubicBezTo>
                  <a:pt x="2462532" y="3907717"/>
                  <a:pt x="2683878" y="4418514"/>
                  <a:pt x="2645570" y="4997417"/>
                </a:cubicBezTo>
                <a:cubicBezTo>
                  <a:pt x="2603004" y="5576320"/>
                  <a:pt x="2300780" y="6223330"/>
                  <a:pt x="1853834" y="6334002"/>
                </a:cubicBezTo>
                <a:cubicBezTo>
                  <a:pt x="1406885" y="6440416"/>
                  <a:pt x="815213" y="6014752"/>
                  <a:pt x="393803" y="5610373"/>
                </a:cubicBezTo>
                <a:cubicBezTo>
                  <a:pt x="289516" y="5510342"/>
                  <a:pt x="195604" y="5411907"/>
                  <a:pt x="107810" y="5315401"/>
                </a:cubicBezTo>
                <a:lnTo>
                  <a:pt x="0" y="5194381"/>
                </a:lnTo>
                <a:lnTo>
                  <a:pt x="0" y="1207801"/>
                </a:lnTo>
                <a:lnTo>
                  <a:pt x="142464" y="1043195"/>
                </a:lnTo>
                <a:cubicBezTo>
                  <a:pt x="453132" y="659100"/>
                  <a:pt x="714117" y="209759"/>
                  <a:pt x="1049327" y="59714"/>
                </a:cubicBezTo>
                <a:cubicBezTo>
                  <a:pt x="1133130" y="22202"/>
                  <a:pt x="1221422" y="3545"/>
                  <a:pt x="1312997" y="462"/>
                </a:cubicBezTo>
                <a:close/>
              </a:path>
            </a:pathLst>
          </a:custGeom>
          <a:solidFill>
            <a:srgbClr val="DA9C3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42ED188-56B0-40E9-8D4C-34350C2F9CC2}"/>
              </a:ext>
            </a:extLst>
          </p:cNvPr>
          <p:cNvSpPr/>
          <p:nvPr/>
        </p:nvSpPr>
        <p:spPr>
          <a:xfrm rot="20299024">
            <a:off x="-638964" y="181023"/>
            <a:ext cx="4162289" cy="6350565"/>
          </a:xfrm>
          <a:custGeom>
            <a:avLst/>
            <a:gdLst>
              <a:gd name="connsiteX0" fmla="*/ 2426687 w 4162289"/>
              <a:gd name="connsiteY0" fmla="*/ 99619 h 6350565"/>
              <a:gd name="connsiteX1" fmla="*/ 3224274 w 4162289"/>
              <a:gd name="connsiteY1" fmla="*/ 570511 h 6350565"/>
              <a:gd name="connsiteX2" fmla="*/ 4156482 w 4162289"/>
              <a:gd name="connsiteY2" fmla="*/ 1838990 h 6350565"/>
              <a:gd name="connsiteX3" fmla="*/ 3288127 w 4162289"/>
              <a:gd name="connsiteY3" fmla="*/ 3384148 h 6350565"/>
              <a:gd name="connsiteX4" fmla="*/ 3279613 w 4162289"/>
              <a:gd name="connsiteY4" fmla="*/ 4997417 h 6350565"/>
              <a:gd name="connsiteX5" fmla="*/ 2487877 w 4162289"/>
              <a:gd name="connsiteY5" fmla="*/ 6334002 h 6350565"/>
              <a:gd name="connsiteX6" fmla="*/ 1027846 w 4162289"/>
              <a:gd name="connsiteY6" fmla="*/ 5610373 h 6350565"/>
              <a:gd name="connsiteX7" fmla="*/ 1997 w 4162289"/>
              <a:gd name="connsiteY7" fmla="*/ 4507901 h 6350565"/>
              <a:gd name="connsiteX8" fmla="*/ 0 w 4162289"/>
              <a:gd name="connsiteY8" fmla="*/ 4506133 h 6350565"/>
              <a:gd name="connsiteX9" fmla="*/ 1781511 w 4162289"/>
              <a:gd name="connsiteY9" fmla="*/ 25508 h 6350565"/>
              <a:gd name="connsiteX10" fmla="*/ 1856604 w 4162289"/>
              <a:gd name="connsiteY10" fmla="*/ 8858 h 6350565"/>
              <a:gd name="connsiteX11" fmla="*/ 2426687 w 4162289"/>
              <a:gd name="connsiteY11" fmla="*/ 99619 h 635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2289" h="6350565">
                <a:moveTo>
                  <a:pt x="2426687" y="99619"/>
                </a:moveTo>
                <a:cubicBezTo>
                  <a:pt x="2691130" y="205503"/>
                  <a:pt x="2964619" y="383218"/>
                  <a:pt x="3224274" y="570511"/>
                </a:cubicBezTo>
                <a:cubicBezTo>
                  <a:pt x="3747844" y="945095"/>
                  <a:pt x="4220329" y="1362246"/>
                  <a:pt x="4156482" y="1838990"/>
                </a:cubicBezTo>
                <a:cubicBezTo>
                  <a:pt x="4088375" y="2315733"/>
                  <a:pt x="3479673" y="2856324"/>
                  <a:pt x="3288127" y="3384148"/>
                </a:cubicBezTo>
                <a:cubicBezTo>
                  <a:pt x="3096575" y="3907717"/>
                  <a:pt x="3317920" y="4418513"/>
                  <a:pt x="3279613" y="4997417"/>
                </a:cubicBezTo>
                <a:cubicBezTo>
                  <a:pt x="3237046" y="5576320"/>
                  <a:pt x="2934823" y="6223330"/>
                  <a:pt x="2487877" y="6334002"/>
                </a:cubicBezTo>
                <a:cubicBezTo>
                  <a:pt x="2040927" y="6440416"/>
                  <a:pt x="1449256" y="6014752"/>
                  <a:pt x="1027846" y="5610373"/>
                </a:cubicBezTo>
                <a:cubicBezTo>
                  <a:pt x="610695" y="5210249"/>
                  <a:pt x="359555" y="4835665"/>
                  <a:pt x="1997" y="4507901"/>
                </a:cubicBezTo>
                <a:lnTo>
                  <a:pt x="0" y="4506133"/>
                </a:lnTo>
                <a:lnTo>
                  <a:pt x="1781511" y="25508"/>
                </a:lnTo>
                <a:lnTo>
                  <a:pt x="1856604" y="8858"/>
                </a:lnTo>
                <a:cubicBezTo>
                  <a:pt x="2035109" y="-18803"/>
                  <a:pt x="2228354" y="20206"/>
                  <a:pt x="2426687" y="99619"/>
                </a:cubicBezTo>
                <a:close/>
              </a:path>
            </a:pathLst>
          </a:custGeom>
          <a:noFill/>
          <a:ln w="28575" cap="flat">
            <a:solidFill>
              <a:srgbClr val="2E7B6F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CC43010-27F7-47B3-863C-CD64DE3269C6}"/>
              </a:ext>
            </a:extLst>
          </p:cNvPr>
          <p:cNvSpPr/>
          <p:nvPr/>
        </p:nvSpPr>
        <p:spPr>
          <a:xfrm rot="1174888">
            <a:off x="7877217" y="477442"/>
            <a:ext cx="4788561" cy="6195952"/>
          </a:xfrm>
          <a:custGeom>
            <a:avLst/>
            <a:gdLst>
              <a:gd name="connsiteX0" fmla="*/ 870633 w 4788561"/>
              <a:gd name="connsiteY0" fmla="*/ 117266 h 6195952"/>
              <a:gd name="connsiteX1" fmla="*/ 1130991 w 4788561"/>
              <a:gd name="connsiteY1" fmla="*/ 48207 h 6195952"/>
              <a:gd name="connsiteX2" fmla="*/ 3243019 w 4788561"/>
              <a:gd name="connsiteY2" fmla="*/ 44624 h 6195952"/>
              <a:gd name="connsiteX3" fmla="*/ 3343573 w 4788561"/>
              <a:gd name="connsiteY3" fmla="*/ 36296 h 6195952"/>
              <a:gd name="connsiteX4" fmla="*/ 4788561 w 4788561"/>
              <a:gd name="connsiteY4" fmla="*/ 4098450 h 6195952"/>
              <a:gd name="connsiteX5" fmla="*/ 4720377 w 4788561"/>
              <a:gd name="connsiteY5" fmla="*/ 4110777 h 6195952"/>
              <a:gd name="connsiteX6" fmla="*/ 3864147 w 4788561"/>
              <a:gd name="connsiteY6" fmla="*/ 4523872 h 6195952"/>
              <a:gd name="connsiteX7" fmla="*/ 1972399 w 4788561"/>
              <a:gd name="connsiteY7" fmla="*/ 6160427 h 6195952"/>
              <a:gd name="connsiteX8" fmla="*/ 763937 w 4788561"/>
              <a:gd name="connsiteY8" fmla="*/ 5070899 h 6195952"/>
              <a:gd name="connsiteX9" fmla="*/ 1492400 w 4788561"/>
              <a:gd name="connsiteY9" fmla="*/ 2982256 h 6195952"/>
              <a:gd name="connsiteX10" fmla="*/ 52413 w 4788561"/>
              <a:gd name="connsiteY10" fmla="*/ 1228158 h 6195952"/>
              <a:gd name="connsiteX11" fmla="*/ 870633 w 4788561"/>
              <a:gd name="connsiteY11" fmla="*/ 117266 h 619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88561" h="6195952">
                <a:moveTo>
                  <a:pt x="870633" y="117266"/>
                </a:moveTo>
                <a:cubicBezTo>
                  <a:pt x="954786" y="88966"/>
                  <a:pt x="1042050" y="65726"/>
                  <a:pt x="1130991" y="48207"/>
                </a:cubicBezTo>
                <a:cubicBezTo>
                  <a:pt x="1753573" y="-74419"/>
                  <a:pt x="2462628" y="79854"/>
                  <a:pt x="3243019" y="44624"/>
                </a:cubicBezTo>
                <a:lnTo>
                  <a:pt x="3343573" y="36296"/>
                </a:lnTo>
                <a:lnTo>
                  <a:pt x="4788561" y="4098450"/>
                </a:lnTo>
                <a:lnTo>
                  <a:pt x="4720377" y="4110777"/>
                </a:lnTo>
                <a:cubicBezTo>
                  <a:pt x="4423203" y="4175765"/>
                  <a:pt x="4154970" y="4286526"/>
                  <a:pt x="3864147" y="4523872"/>
                </a:cubicBezTo>
                <a:cubicBezTo>
                  <a:pt x="3288151" y="4998565"/>
                  <a:pt x="2621803" y="5975074"/>
                  <a:pt x="1972399" y="6160427"/>
                </a:cubicBezTo>
                <a:cubicBezTo>
                  <a:pt x="1322989" y="6350304"/>
                  <a:pt x="690523" y="5749030"/>
                  <a:pt x="763937" y="5070899"/>
                </a:cubicBezTo>
                <a:cubicBezTo>
                  <a:pt x="842995" y="4397287"/>
                  <a:pt x="1633577" y="3642304"/>
                  <a:pt x="1492400" y="2982256"/>
                </a:cubicBezTo>
                <a:cubicBezTo>
                  <a:pt x="1351226" y="2326727"/>
                  <a:pt x="283938" y="1761620"/>
                  <a:pt x="52413" y="1228158"/>
                </a:cubicBezTo>
                <a:cubicBezTo>
                  <a:pt x="-155114" y="761377"/>
                  <a:pt x="281556" y="315365"/>
                  <a:pt x="870633" y="117266"/>
                </a:cubicBezTo>
                <a:close/>
              </a:path>
            </a:pathLst>
          </a:custGeom>
          <a:solidFill>
            <a:srgbClr val="EAE1D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Kotak Teks 14">
            <a:extLst>
              <a:ext uri="{FF2B5EF4-FFF2-40B4-BE49-F238E27FC236}">
                <a16:creationId xmlns:a16="http://schemas.microsoft.com/office/drawing/2014/main" id="{BF045460-F00E-48A1-B6AC-058772382544}"/>
              </a:ext>
            </a:extLst>
          </p:cNvPr>
          <p:cNvSpPr txBox="1"/>
          <p:nvPr/>
        </p:nvSpPr>
        <p:spPr>
          <a:xfrm>
            <a:off x="4191317" y="1453948"/>
            <a:ext cx="3890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2E7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飲食管理聊天機器人</a:t>
            </a:r>
            <a:endParaRPr lang="en-US" altLang="zh-TW" sz="3200" b="1" dirty="0">
              <a:solidFill>
                <a:srgbClr val="2E7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erif" panose="02020600060500020200" pitchFamily="18" charset="0"/>
            </a:endParaRPr>
          </a:p>
          <a:p>
            <a:r>
              <a:rPr lang="zh-TW" altLang="en-US" sz="3200" b="1" dirty="0">
                <a:solidFill>
                  <a:srgbClr val="2E7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讓飲食管理事半功倍</a:t>
            </a:r>
            <a:endParaRPr lang="en-US" sz="3200" b="1" dirty="0">
              <a:solidFill>
                <a:srgbClr val="2E7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erif" panose="02020600060500020200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ECB961-A4B9-40C6-A40C-265736D126DB}"/>
              </a:ext>
            </a:extLst>
          </p:cNvPr>
          <p:cNvSpPr/>
          <p:nvPr/>
        </p:nvSpPr>
        <p:spPr>
          <a:xfrm>
            <a:off x="1498903" y="3085894"/>
            <a:ext cx="2864119" cy="2864119"/>
          </a:xfrm>
          <a:prstGeom prst="roundRect">
            <a:avLst/>
          </a:prstGeom>
          <a:solidFill>
            <a:srgbClr val="2E7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Kotak Teks 13">
            <a:extLst>
              <a:ext uri="{FF2B5EF4-FFF2-40B4-BE49-F238E27FC236}">
                <a16:creationId xmlns:a16="http://schemas.microsoft.com/office/drawing/2014/main" id="{B89D00E4-B1C7-4747-A824-DE1AB945FE64}"/>
              </a:ext>
            </a:extLst>
          </p:cNvPr>
          <p:cNvSpPr txBox="1"/>
          <p:nvPr/>
        </p:nvSpPr>
        <p:spPr>
          <a:xfrm>
            <a:off x="2041413" y="4476878"/>
            <a:ext cx="17235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Poppins SemiBold" panose="00000700000000000000" pitchFamily="2" charset="0"/>
              </a:rPr>
              <a:t>食物辨識</a:t>
            </a:r>
            <a:endParaRPr lang="en-US" altLang="zh-TW" sz="2400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Poppins SemiBold" panose="000007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 SemiBold" panose="00000700000000000000" pitchFamily="2" charset="0"/>
              </a:rPr>
              <a:t>&amp;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 SemiBold" panose="00000700000000000000" pitchFamily="2" charset="0"/>
              </a:rPr>
              <a:t>營養素分析</a:t>
            </a:r>
            <a:endParaRPr lang="en-US" altLang="zh-TW" sz="2400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Poppins SemiBold" panose="000007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CD81A32-B601-49B9-BE91-1DFC4606240C}"/>
              </a:ext>
            </a:extLst>
          </p:cNvPr>
          <p:cNvSpPr/>
          <p:nvPr/>
        </p:nvSpPr>
        <p:spPr>
          <a:xfrm>
            <a:off x="4663941" y="3085894"/>
            <a:ext cx="2864119" cy="2864119"/>
          </a:xfrm>
          <a:prstGeom prst="roundRect">
            <a:avLst/>
          </a:prstGeom>
          <a:solidFill>
            <a:srgbClr val="2E7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Kotak Teks 13">
            <a:extLst>
              <a:ext uri="{FF2B5EF4-FFF2-40B4-BE49-F238E27FC236}">
                <a16:creationId xmlns:a16="http://schemas.microsoft.com/office/drawing/2014/main" id="{85E47BBE-E246-419F-A994-844969246C07}"/>
              </a:ext>
            </a:extLst>
          </p:cNvPr>
          <p:cNvSpPr txBox="1"/>
          <p:nvPr/>
        </p:nvSpPr>
        <p:spPr>
          <a:xfrm>
            <a:off x="5327396" y="4573055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i="0" u="none" strike="noStrike" dirty="0">
                <a:solidFill>
                  <a:schemeClr val="bg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專屬營養師</a:t>
            </a:r>
            <a:endParaRPr lang="en-US" altLang="zh-TW" sz="2400" i="0" u="none" strike="noStrike" dirty="0">
              <a:solidFill>
                <a:schemeClr val="bg1"/>
              </a:solidFill>
              <a:effectLst/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i="0" u="none" strike="noStrike" dirty="0">
                <a:solidFill>
                  <a:schemeClr val="bg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365</a:t>
            </a:r>
            <a:r>
              <a:rPr lang="zh-TW" altLang="en-US" sz="2400" i="0" u="none" strike="noStrike" dirty="0">
                <a:solidFill>
                  <a:schemeClr val="bg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天陪伴</a:t>
            </a:r>
            <a:endParaRPr lang="en-US" sz="2400" i="0" u="none" strike="noStrike" dirty="0">
              <a:solidFill>
                <a:schemeClr val="bg1"/>
              </a:solidFill>
              <a:effectLst/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6190EE4-1193-46DB-A89B-F99B45F63044}"/>
              </a:ext>
            </a:extLst>
          </p:cNvPr>
          <p:cNvSpPr/>
          <p:nvPr/>
        </p:nvSpPr>
        <p:spPr>
          <a:xfrm>
            <a:off x="7828979" y="3085894"/>
            <a:ext cx="2864119" cy="2864119"/>
          </a:xfrm>
          <a:prstGeom prst="roundRect">
            <a:avLst/>
          </a:prstGeom>
          <a:solidFill>
            <a:srgbClr val="2E7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Kotak Teks 13">
            <a:extLst>
              <a:ext uri="{FF2B5EF4-FFF2-40B4-BE49-F238E27FC236}">
                <a16:creationId xmlns:a16="http://schemas.microsoft.com/office/drawing/2014/main" id="{4F8F010F-1F5F-47B0-ABE3-9926D9AE5057}"/>
              </a:ext>
            </a:extLst>
          </p:cNvPr>
          <p:cNvSpPr txBox="1"/>
          <p:nvPr/>
        </p:nvSpPr>
        <p:spPr>
          <a:xfrm>
            <a:off x="8572813" y="459998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 SemiBold" panose="00000700000000000000" pitchFamily="2" charset="0"/>
              </a:rPr>
              <a:t>增肌減脂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Poppins SemiBold" panose="00000700000000000000" pitchFamily="2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 SemiBold" panose="00000700000000000000" pitchFamily="2" charset="0"/>
              </a:rPr>
              <a:t>自我設定</a:t>
            </a:r>
            <a:endParaRPr lang="en-US" sz="2400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Poppins SemiBold" panose="00000700000000000000" pitchFamily="2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25E5CFC7-ADDE-47DD-AD73-4797FEA84F97}"/>
              </a:ext>
            </a:extLst>
          </p:cNvPr>
          <p:cNvSpPr/>
          <p:nvPr/>
        </p:nvSpPr>
        <p:spPr>
          <a:xfrm rot="2140853">
            <a:off x="8164915" y="619385"/>
            <a:ext cx="5060221" cy="6195952"/>
          </a:xfrm>
          <a:custGeom>
            <a:avLst/>
            <a:gdLst>
              <a:gd name="connsiteX0" fmla="*/ 414505 w 5060221"/>
              <a:gd name="connsiteY0" fmla="*/ 342481 h 6195952"/>
              <a:gd name="connsiteX1" fmla="*/ 1130991 w 5060221"/>
              <a:gd name="connsiteY1" fmla="*/ 48208 h 6195952"/>
              <a:gd name="connsiteX2" fmla="*/ 1977911 w 5060221"/>
              <a:gd name="connsiteY2" fmla="*/ 6408 h 6195952"/>
              <a:gd name="connsiteX3" fmla="*/ 2159926 w 5060221"/>
              <a:gd name="connsiteY3" fmla="*/ 15926 h 6195952"/>
              <a:gd name="connsiteX4" fmla="*/ 5060221 w 5060221"/>
              <a:gd name="connsiteY4" fmla="*/ 4054958 h 6195952"/>
              <a:gd name="connsiteX5" fmla="*/ 4949489 w 5060221"/>
              <a:gd name="connsiteY5" fmla="*/ 4069357 h 6195952"/>
              <a:gd name="connsiteX6" fmla="*/ 3864147 w 5060221"/>
              <a:gd name="connsiteY6" fmla="*/ 4523871 h 6195952"/>
              <a:gd name="connsiteX7" fmla="*/ 1972400 w 5060221"/>
              <a:gd name="connsiteY7" fmla="*/ 6160427 h 6195952"/>
              <a:gd name="connsiteX8" fmla="*/ 763938 w 5060221"/>
              <a:gd name="connsiteY8" fmla="*/ 5070899 h 6195952"/>
              <a:gd name="connsiteX9" fmla="*/ 1492401 w 5060221"/>
              <a:gd name="connsiteY9" fmla="*/ 2982256 h 6195952"/>
              <a:gd name="connsiteX10" fmla="*/ 52414 w 5060221"/>
              <a:gd name="connsiteY10" fmla="*/ 1228157 h 6195952"/>
              <a:gd name="connsiteX11" fmla="*/ 414505 w 5060221"/>
              <a:gd name="connsiteY11" fmla="*/ 342481 h 619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60221" h="6195952">
                <a:moveTo>
                  <a:pt x="414505" y="342481"/>
                </a:moveTo>
                <a:cubicBezTo>
                  <a:pt x="612437" y="204814"/>
                  <a:pt x="864170" y="100763"/>
                  <a:pt x="1130991" y="48208"/>
                </a:cubicBezTo>
                <a:cubicBezTo>
                  <a:pt x="1397813" y="-4347"/>
                  <a:pt x="1680517" y="-6042"/>
                  <a:pt x="1977911" y="6408"/>
                </a:cubicBezTo>
                <a:lnTo>
                  <a:pt x="2159926" y="15926"/>
                </a:lnTo>
                <a:lnTo>
                  <a:pt x="5060221" y="4054958"/>
                </a:lnTo>
                <a:lnTo>
                  <a:pt x="4949489" y="4069357"/>
                </a:lnTo>
                <a:cubicBezTo>
                  <a:pt x="4555908" y="4128296"/>
                  <a:pt x="4227676" y="4227191"/>
                  <a:pt x="3864147" y="4523871"/>
                </a:cubicBezTo>
                <a:cubicBezTo>
                  <a:pt x="3288152" y="4998566"/>
                  <a:pt x="2621804" y="5975074"/>
                  <a:pt x="1972400" y="6160427"/>
                </a:cubicBezTo>
                <a:cubicBezTo>
                  <a:pt x="1322990" y="6350304"/>
                  <a:pt x="690524" y="5749030"/>
                  <a:pt x="763938" y="5070899"/>
                </a:cubicBezTo>
                <a:cubicBezTo>
                  <a:pt x="842997" y="4397287"/>
                  <a:pt x="1633579" y="3642303"/>
                  <a:pt x="1492401" y="2982256"/>
                </a:cubicBezTo>
                <a:cubicBezTo>
                  <a:pt x="1351228" y="2326727"/>
                  <a:pt x="283939" y="1761621"/>
                  <a:pt x="52414" y="1228157"/>
                </a:cubicBezTo>
                <a:cubicBezTo>
                  <a:pt x="-95820" y="894743"/>
                  <a:pt x="84619" y="571925"/>
                  <a:pt x="414505" y="342481"/>
                </a:cubicBezTo>
                <a:close/>
              </a:path>
            </a:pathLst>
          </a:custGeom>
          <a:noFill/>
          <a:ln w="28575" cap="flat">
            <a:solidFill>
              <a:srgbClr val="2E7B6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aphic 7">
            <a:extLst>
              <a:ext uri="{FF2B5EF4-FFF2-40B4-BE49-F238E27FC236}">
                <a16:creationId xmlns:a16="http://schemas.microsoft.com/office/drawing/2014/main" id="{2037E0E8-C59A-4B00-96ED-6B921EED9FD9}"/>
              </a:ext>
            </a:extLst>
          </p:cNvPr>
          <p:cNvGrpSpPr/>
          <p:nvPr/>
        </p:nvGrpSpPr>
        <p:grpSpPr>
          <a:xfrm>
            <a:off x="2400213" y="3332838"/>
            <a:ext cx="871273" cy="871329"/>
            <a:chOff x="3657761" y="990611"/>
            <a:chExt cx="4876476" cy="4876797"/>
          </a:xfrm>
          <a:solidFill>
            <a:srgbClr val="FFFFFF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3FF7CDD-103E-4BA7-A254-7E6C72FB1329}"/>
                </a:ext>
              </a:extLst>
            </p:cNvPr>
            <p:cNvSpPr/>
            <p:nvPr/>
          </p:nvSpPr>
          <p:spPr>
            <a:xfrm>
              <a:off x="3657761" y="4079366"/>
              <a:ext cx="4876476" cy="1788042"/>
            </a:xfrm>
            <a:custGeom>
              <a:avLst/>
              <a:gdLst>
                <a:gd name="connsiteX0" fmla="*/ 4795200 w 4876476"/>
                <a:gd name="connsiteY0" fmla="*/ 0 h 1788042"/>
                <a:gd name="connsiteX1" fmla="*/ 81277 w 4876476"/>
                <a:gd name="connsiteY1" fmla="*/ 0 h 1788042"/>
                <a:gd name="connsiteX2" fmla="*/ 0 w 4876476"/>
                <a:gd name="connsiteY2" fmla="*/ 81277 h 1788042"/>
                <a:gd name="connsiteX3" fmla="*/ 1706766 w 4876476"/>
                <a:gd name="connsiteY3" fmla="*/ 1788042 h 1788042"/>
                <a:gd name="connsiteX4" fmla="*/ 3169711 w 4876476"/>
                <a:gd name="connsiteY4" fmla="*/ 1788042 h 1788042"/>
                <a:gd name="connsiteX5" fmla="*/ 4876476 w 4876476"/>
                <a:gd name="connsiteY5" fmla="*/ 81277 h 1788042"/>
                <a:gd name="connsiteX6" fmla="*/ 4795200 w 4876476"/>
                <a:gd name="connsiteY6" fmla="*/ 0 h 1788042"/>
                <a:gd name="connsiteX7" fmla="*/ 3169711 w 4876476"/>
                <a:gd name="connsiteY7" fmla="*/ 1625489 h 1788042"/>
                <a:gd name="connsiteX8" fmla="*/ 1706766 w 4876476"/>
                <a:gd name="connsiteY8" fmla="*/ 1625489 h 1788042"/>
                <a:gd name="connsiteX9" fmla="*/ 164659 w 4876476"/>
                <a:gd name="connsiteY9" fmla="*/ 162544 h 1788042"/>
                <a:gd name="connsiteX10" fmla="*/ 4711808 w 4876476"/>
                <a:gd name="connsiteY10" fmla="*/ 162544 h 1788042"/>
                <a:gd name="connsiteX11" fmla="*/ 3169711 w 4876476"/>
                <a:gd name="connsiteY11" fmla="*/ 1625489 h 178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76476" h="1788042">
                  <a:moveTo>
                    <a:pt x="4795200" y="0"/>
                  </a:moveTo>
                  <a:lnTo>
                    <a:pt x="81277" y="0"/>
                  </a:lnTo>
                  <a:cubicBezTo>
                    <a:pt x="36414" y="0"/>
                    <a:pt x="0" y="36328"/>
                    <a:pt x="0" y="81277"/>
                  </a:cubicBezTo>
                  <a:cubicBezTo>
                    <a:pt x="0" y="1022357"/>
                    <a:pt x="765610" y="1788042"/>
                    <a:pt x="1706766" y="1788042"/>
                  </a:cubicBezTo>
                  <a:lnTo>
                    <a:pt x="3169711" y="1788042"/>
                  </a:lnTo>
                  <a:cubicBezTo>
                    <a:pt x="4110790" y="1788042"/>
                    <a:pt x="4876476" y="1022357"/>
                    <a:pt x="4876476" y="81277"/>
                  </a:cubicBezTo>
                  <a:cubicBezTo>
                    <a:pt x="4876476" y="36328"/>
                    <a:pt x="4840148" y="0"/>
                    <a:pt x="4795200" y="0"/>
                  </a:cubicBezTo>
                  <a:close/>
                  <a:moveTo>
                    <a:pt x="3169711" y="1625489"/>
                  </a:moveTo>
                  <a:lnTo>
                    <a:pt x="1706766" y="1625489"/>
                  </a:lnTo>
                  <a:cubicBezTo>
                    <a:pt x="882558" y="1625489"/>
                    <a:pt x="207083" y="976427"/>
                    <a:pt x="164659" y="162544"/>
                  </a:cubicBezTo>
                  <a:lnTo>
                    <a:pt x="4711808" y="162544"/>
                  </a:lnTo>
                  <a:cubicBezTo>
                    <a:pt x="4669393" y="976427"/>
                    <a:pt x="3993918" y="1625489"/>
                    <a:pt x="3169711" y="16254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403AF13-0B17-4D6A-82E6-2779AF2BA943}"/>
                </a:ext>
              </a:extLst>
            </p:cNvPr>
            <p:cNvSpPr/>
            <p:nvPr/>
          </p:nvSpPr>
          <p:spPr>
            <a:xfrm>
              <a:off x="5364499" y="990611"/>
              <a:ext cx="2438599" cy="2438560"/>
            </a:xfrm>
            <a:custGeom>
              <a:avLst/>
              <a:gdLst>
                <a:gd name="connsiteX0" fmla="*/ 2438600 w 2438599"/>
                <a:gd name="connsiteY0" fmla="*/ 1138655 h 2438560"/>
                <a:gd name="connsiteX1" fmla="*/ 2437952 w 2438599"/>
                <a:gd name="connsiteY1" fmla="*/ 1117767 h 2438560"/>
                <a:gd name="connsiteX2" fmla="*/ 2210466 w 2438599"/>
                <a:gd name="connsiteY2" fmla="*/ 830788 h 2438560"/>
                <a:gd name="connsiteX3" fmla="*/ 2302468 w 2438599"/>
                <a:gd name="connsiteY3" fmla="*/ 738786 h 2438560"/>
                <a:gd name="connsiteX4" fmla="*/ 2338387 w 2438599"/>
                <a:gd name="connsiteY4" fmla="*/ 155970 h 2438560"/>
                <a:gd name="connsiteX5" fmla="*/ 1737683 w 2438599"/>
                <a:gd name="connsiteY5" fmla="*/ 97858 h 2438560"/>
                <a:gd name="connsiteX6" fmla="*/ 1707365 w 2438599"/>
                <a:gd name="connsiteY6" fmla="*/ 125414 h 2438560"/>
                <a:gd name="connsiteX7" fmla="*/ 1607400 w 2438599"/>
                <a:gd name="connsiteY7" fmla="*/ 226846 h 2438560"/>
                <a:gd name="connsiteX8" fmla="*/ 1317821 w 2438599"/>
                <a:gd name="connsiteY8" fmla="*/ 494 h 2438560"/>
                <a:gd name="connsiteX9" fmla="*/ 975740 w 2438599"/>
                <a:gd name="connsiteY9" fmla="*/ 307789 h 2438560"/>
                <a:gd name="connsiteX10" fmla="*/ 975331 w 2438599"/>
                <a:gd name="connsiteY10" fmla="*/ 325506 h 2438560"/>
                <a:gd name="connsiteX11" fmla="*/ 975331 w 2438599"/>
                <a:gd name="connsiteY11" fmla="*/ 450102 h 2438560"/>
                <a:gd name="connsiteX12" fmla="*/ 813111 w 2438599"/>
                <a:gd name="connsiteY12" fmla="*/ 406373 h 2438560"/>
                <a:gd name="connsiteX13" fmla="*/ 792222 w 2438599"/>
                <a:gd name="connsiteY13" fmla="*/ 407021 h 2438560"/>
                <a:gd name="connsiteX14" fmla="*/ 487689 w 2438599"/>
                <a:gd name="connsiteY14" fmla="*/ 745606 h 2438560"/>
                <a:gd name="connsiteX15" fmla="*/ 487689 w 2438599"/>
                <a:gd name="connsiteY15" fmla="*/ 856144 h 2438560"/>
                <a:gd name="connsiteX16" fmla="*/ 325469 w 2438599"/>
                <a:gd name="connsiteY16" fmla="*/ 812738 h 2438560"/>
                <a:gd name="connsiteX17" fmla="*/ 304666 w 2438599"/>
                <a:gd name="connsiteY17" fmla="*/ 813386 h 2438560"/>
                <a:gd name="connsiteX18" fmla="*/ 47 w 2438599"/>
                <a:gd name="connsiteY18" fmla="*/ 1151981 h 2438560"/>
                <a:gd name="connsiteX19" fmla="*/ 47 w 2438599"/>
                <a:gd name="connsiteY19" fmla="*/ 2357284 h 2438560"/>
                <a:gd name="connsiteX20" fmla="*/ 81324 w 2438599"/>
                <a:gd name="connsiteY20" fmla="*/ 2438560 h 2438560"/>
                <a:gd name="connsiteX21" fmla="*/ 1462992 w 2438599"/>
                <a:gd name="connsiteY21" fmla="*/ 2438560 h 2438560"/>
                <a:gd name="connsiteX22" fmla="*/ 1788004 w 2438599"/>
                <a:gd name="connsiteY22" fmla="*/ 2113625 h 2438560"/>
                <a:gd name="connsiteX23" fmla="*/ 1744360 w 2438599"/>
                <a:gd name="connsiteY23" fmla="*/ 1951080 h 2438560"/>
                <a:gd name="connsiteX24" fmla="*/ 1854164 w 2438599"/>
                <a:gd name="connsiteY24" fmla="*/ 1951080 h 2438560"/>
                <a:gd name="connsiteX25" fmla="*/ 2194379 w 2438599"/>
                <a:gd name="connsiteY25" fmla="*/ 1643289 h 2438560"/>
                <a:gd name="connsiteX26" fmla="*/ 2149925 w 2438599"/>
                <a:gd name="connsiteY26" fmla="*/ 1461400 h 2438560"/>
                <a:gd name="connsiteX27" fmla="*/ 2343111 w 2438599"/>
                <a:gd name="connsiteY27" fmla="*/ 1368503 h 2438560"/>
                <a:gd name="connsiteX28" fmla="*/ 2438600 w 2438599"/>
                <a:gd name="connsiteY28" fmla="*/ 1138655 h 2438560"/>
                <a:gd name="connsiteX29" fmla="*/ 2228335 w 2438599"/>
                <a:gd name="connsiteY29" fmla="*/ 1253412 h 2438560"/>
                <a:gd name="connsiteX30" fmla="*/ 2113416 w 2438599"/>
                <a:gd name="connsiteY30" fmla="*/ 1300799 h 2438560"/>
                <a:gd name="connsiteX31" fmla="*/ 2113168 w 2438599"/>
                <a:gd name="connsiteY31" fmla="*/ 1300799 h 2438560"/>
                <a:gd name="connsiteX32" fmla="*/ 1869348 w 2438599"/>
                <a:gd name="connsiteY32" fmla="*/ 1300799 h 2438560"/>
                <a:gd name="connsiteX33" fmla="*/ 1788071 w 2438599"/>
                <a:gd name="connsiteY33" fmla="*/ 1382076 h 2438560"/>
                <a:gd name="connsiteX34" fmla="*/ 1869348 w 2438599"/>
                <a:gd name="connsiteY34" fmla="*/ 1463353 h 2438560"/>
                <a:gd name="connsiteX35" fmla="*/ 1878291 w 2438599"/>
                <a:gd name="connsiteY35" fmla="*/ 1463600 h 2438560"/>
                <a:gd name="connsiteX36" fmla="*/ 2032225 w 2438599"/>
                <a:gd name="connsiteY36" fmla="*/ 1631431 h 2438560"/>
                <a:gd name="connsiteX37" fmla="*/ 1855536 w 2438599"/>
                <a:gd name="connsiteY37" fmla="*/ 1788451 h 2438560"/>
                <a:gd name="connsiteX38" fmla="*/ 1462982 w 2438599"/>
                <a:gd name="connsiteY38" fmla="*/ 1788451 h 2438560"/>
                <a:gd name="connsiteX39" fmla="*/ 1381706 w 2438599"/>
                <a:gd name="connsiteY39" fmla="*/ 1869727 h 2438560"/>
                <a:gd name="connsiteX40" fmla="*/ 1462982 w 2438599"/>
                <a:gd name="connsiteY40" fmla="*/ 1951004 h 2438560"/>
                <a:gd name="connsiteX41" fmla="*/ 1625536 w 2438599"/>
                <a:gd name="connsiteY41" fmla="*/ 2113558 h 2438560"/>
                <a:gd name="connsiteX42" fmla="*/ 1462982 w 2438599"/>
                <a:gd name="connsiteY42" fmla="*/ 2276112 h 2438560"/>
                <a:gd name="connsiteX43" fmla="*/ 162582 w 2438599"/>
                <a:gd name="connsiteY43" fmla="*/ 2276112 h 2438560"/>
                <a:gd name="connsiteX44" fmla="*/ 162582 w 2438599"/>
                <a:gd name="connsiteY44" fmla="*/ 1150599 h 2438560"/>
                <a:gd name="connsiteX45" fmla="*/ 316515 w 2438599"/>
                <a:gd name="connsiteY45" fmla="*/ 975530 h 2438560"/>
                <a:gd name="connsiteX46" fmla="*/ 325373 w 2438599"/>
                <a:gd name="connsiteY46" fmla="*/ 975282 h 2438560"/>
                <a:gd name="connsiteX47" fmla="*/ 487679 w 2438599"/>
                <a:gd name="connsiteY47" fmla="*/ 1137588 h 2438560"/>
                <a:gd name="connsiteX48" fmla="*/ 487679 w 2438599"/>
                <a:gd name="connsiteY48" fmla="*/ 1138160 h 2438560"/>
                <a:gd name="connsiteX49" fmla="*/ 568871 w 2438599"/>
                <a:gd name="connsiteY49" fmla="*/ 1219437 h 2438560"/>
                <a:gd name="connsiteX50" fmla="*/ 568956 w 2438599"/>
                <a:gd name="connsiteY50" fmla="*/ 1219437 h 2438560"/>
                <a:gd name="connsiteX51" fmla="*/ 650233 w 2438599"/>
                <a:gd name="connsiteY51" fmla="*/ 1138245 h 2438560"/>
                <a:gd name="connsiteX52" fmla="*/ 650233 w 2438599"/>
                <a:gd name="connsiteY52" fmla="*/ 1138169 h 2438560"/>
                <a:gd name="connsiteX53" fmla="*/ 650233 w 2438599"/>
                <a:gd name="connsiteY53" fmla="*/ 744225 h 2438560"/>
                <a:gd name="connsiteX54" fmla="*/ 804167 w 2438599"/>
                <a:gd name="connsiteY54" fmla="*/ 569155 h 2438560"/>
                <a:gd name="connsiteX55" fmla="*/ 812949 w 2438599"/>
                <a:gd name="connsiteY55" fmla="*/ 568908 h 2438560"/>
                <a:gd name="connsiteX56" fmla="*/ 975340 w 2438599"/>
                <a:gd name="connsiteY56" fmla="*/ 731376 h 2438560"/>
                <a:gd name="connsiteX57" fmla="*/ 975340 w 2438599"/>
                <a:gd name="connsiteY57" fmla="*/ 731861 h 2438560"/>
                <a:gd name="connsiteX58" fmla="*/ 1056531 w 2438599"/>
                <a:gd name="connsiteY58" fmla="*/ 813138 h 2438560"/>
                <a:gd name="connsiteX59" fmla="*/ 1056617 w 2438599"/>
                <a:gd name="connsiteY59" fmla="*/ 813138 h 2438560"/>
                <a:gd name="connsiteX60" fmla="*/ 1137894 w 2438599"/>
                <a:gd name="connsiteY60" fmla="*/ 731947 h 2438560"/>
                <a:gd name="connsiteX61" fmla="*/ 1137894 w 2438599"/>
                <a:gd name="connsiteY61" fmla="*/ 731861 h 2438560"/>
                <a:gd name="connsiteX62" fmla="*/ 1137894 w 2438599"/>
                <a:gd name="connsiteY62" fmla="*/ 325496 h 2438560"/>
                <a:gd name="connsiteX63" fmla="*/ 1138142 w 2438599"/>
                <a:gd name="connsiteY63" fmla="*/ 316476 h 2438560"/>
                <a:gd name="connsiteX64" fmla="*/ 1305896 w 2438599"/>
                <a:gd name="connsiteY64" fmla="*/ 162543 h 2438560"/>
                <a:gd name="connsiteX65" fmla="*/ 1462916 w 2438599"/>
                <a:gd name="connsiteY65" fmla="*/ 339393 h 2438560"/>
                <a:gd name="connsiteX66" fmla="*/ 1462916 w 2438599"/>
                <a:gd name="connsiteY66" fmla="*/ 406849 h 2438560"/>
                <a:gd name="connsiteX67" fmla="*/ 1513389 w 2438599"/>
                <a:gd name="connsiteY67" fmla="*/ 482030 h 2438560"/>
                <a:gd name="connsiteX68" fmla="*/ 1602057 w 2438599"/>
                <a:gd name="connsiteY68" fmla="*/ 463828 h 2438560"/>
                <a:gd name="connsiteX69" fmla="*/ 1822551 w 2438599"/>
                <a:gd name="connsiteY69" fmla="*/ 240076 h 2438560"/>
                <a:gd name="connsiteX70" fmla="*/ 1841163 w 2438599"/>
                <a:gd name="connsiteY70" fmla="*/ 223255 h 2438560"/>
                <a:gd name="connsiteX71" fmla="*/ 2212019 w 2438599"/>
                <a:gd name="connsiteY71" fmla="*/ 258040 h 2438560"/>
                <a:gd name="connsiteX72" fmla="*/ 2188206 w 2438599"/>
                <a:gd name="connsiteY72" fmla="*/ 623210 h 2438560"/>
                <a:gd name="connsiteX73" fmla="*/ 1974456 w 2438599"/>
                <a:gd name="connsiteY73" fmla="*/ 836960 h 2438560"/>
                <a:gd name="connsiteX74" fmla="*/ 1956815 w 2438599"/>
                <a:gd name="connsiteY74" fmla="*/ 925552 h 2438560"/>
                <a:gd name="connsiteX75" fmla="*/ 2031911 w 2438599"/>
                <a:gd name="connsiteY75" fmla="*/ 975701 h 2438560"/>
                <a:gd name="connsiteX76" fmla="*/ 2099367 w 2438599"/>
                <a:gd name="connsiteY76" fmla="*/ 975701 h 2438560"/>
                <a:gd name="connsiteX77" fmla="*/ 2103672 w 2438599"/>
                <a:gd name="connsiteY77" fmla="*/ 975701 h 2438560"/>
                <a:gd name="connsiteX78" fmla="*/ 2275808 w 2438599"/>
                <a:gd name="connsiteY78" fmla="*/ 1129635 h 2438560"/>
                <a:gd name="connsiteX79" fmla="*/ 2276055 w 2438599"/>
                <a:gd name="connsiteY79" fmla="*/ 1138579 h 2438560"/>
                <a:gd name="connsiteX80" fmla="*/ 2228335 w 2438599"/>
                <a:gd name="connsiteY80" fmla="*/ 1253412 h 243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38599" h="2438560">
                  <a:moveTo>
                    <a:pt x="2438600" y="1138655"/>
                  </a:moveTo>
                  <a:cubicBezTo>
                    <a:pt x="2438600" y="1132721"/>
                    <a:pt x="2438514" y="1126787"/>
                    <a:pt x="2437952" y="1117767"/>
                  </a:cubicBezTo>
                  <a:cubicBezTo>
                    <a:pt x="2425436" y="983017"/>
                    <a:pt x="2332786" y="872317"/>
                    <a:pt x="2210466" y="830788"/>
                  </a:cubicBezTo>
                  <a:lnTo>
                    <a:pt x="2302468" y="738786"/>
                  </a:lnTo>
                  <a:cubicBezTo>
                    <a:pt x="2462012" y="582500"/>
                    <a:pt x="2478024" y="332497"/>
                    <a:pt x="2338387" y="155970"/>
                  </a:cubicBezTo>
                  <a:cubicBezTo>
                    <a:pt x="2188845" y="-25757"/>
                    <a:pt x="1919335" y="-51608"/>
                    <a:pt x="1737683" y="97858"/>
                  </a:cubicBezTo>
                  <a:cubicBezTo>
                    <a:pt x="1727358" y="106393"/>
                    <a:pt x="1717366" y="115413"/>
                    <a:pt x="1707365" y="125414"/>
                  </a:cubicBezTo>
                  <a:lnTo>
                    <a:pt x="1607400" y="226846"/>
                  </a:lnTo>
                  <a:cubicBezTo>
                    <a:pt x="1565462" y="105173"/>
                    <a:pt x="1454524" y="13171"/>
                    <a:pt x="1317821" y="494"/>
                  </a:cubicBezTo>
                  <a:cubicBezTo>
                    <a:pt x="1137799" y="-9336"/>
                    <a:pt x="985408" y="128824"/>
                    <a:pt x="975740" y="307789"/>
                  </a:cubicBezTo>
                  <a:cubicBezTo>
                    <a:pt x="975417" y="313723"/>
                    <a:pt x="975331" y="319657"/>
                    <a:pt x="975331" y="325506"/>
                  </a:cubicBezTo>
                  <a:lnTo>
                    <a:pt x="975331" y="450102"/>
                  </a:lnTo>
                  <a:cubicBezTo>
                    <a:pt x="927544" y="422385"/>
                    <a:pt x="872194" y="406459"/>
                    <a:pt x="813111" y="406373"/>
                  </a:cubicBezTo>
                  <a:cubicBezTo>
                    <a:pt x="807262" y="406373"/>
                    <a:pt x="801242" y="406535"/>
                    <a:pt x="792222" y="407021"/>
                  </a:cubicBezTo>
                  <a:cubicBezTo>
                    <a:pt x="618458" y="423194"/>
                    <a:pt x="484765" y="572499"/>
                    <a:pt x="487689" y="745606"/>
                  </a:cubicBezTo>
                  <a:lnTo>
                    <a:pt x="487689" y="856144"/>
                  </a:lnTo>
                  <a:cubicBezTo>
                    <a:pt x="438921" y="827940"/>
                    <a:pt x="383333" y="812824"/>
                    <a:pt x="325469" y="812738"/>
                  </a:cubicBezTo>
                  <a:cubicBezTo>
                    <a:pt x="319620" y="812738"/>
                    <a:pt x="313686" y="812900"/>
                    <a:pt x="304666" y="813386"/>
                  </a:cubicBezTo>
                  <a:cubicBezTo>
                    <a:pt x="130816" y="829559"/>
                    <a:pt x="-2877" y="978864"/>
                    <a:pt x="47" y="1151981"/>
                  </a:cubicBezTo>
                  <a:lnTo>
                    <a:pt x="47" y="2357284"/>
                  </a:lnTo>
                  <a:cubicBezTo>
                    <a:pt x="47" y="2402232"/>
                    <a:pt x="36461" y="2438560"/>
                    <a:pt x="81324" y="2438560"/>
                  </a:cubicBezTo>
                  <a:lnTo>
                    <a:pt x="1462992" y="2438560"/>
                  </a:lnTo>
                  <a:cubicBezTo>
                    <a:pt x="1642281" y="2438560"/>
                    <a:pt x="1788090" y="2292752"/>
                    <a:pt x="1788004" y="2113625"/>
                  </a:cubicBezTo>
                  <a:cubicBezTo>
                    <a:pt x="1788004" y="2054455"/>
                    <a:pt x="1772154" y="1998944"/>
                    <a:pt x="1744360" y="1951080"/>
                  </a:cubicBezTo>
                  <a:lnTo>
                    <a:pt x="1854164" y="1951080"/>
                  </a:lnTo>
                  <a:cubicBezTo>
                    <a:pt x="2028739" y="1955871"/>
                    <a:pt x="2178043" y="1820226"/>
                    <a:pt x="2194379" y="1643289"/>
                  </a:cubicBezTo>
                  <a:cubicBezTo>
                    <a:pt x="2197874" y="1577129"/>
                    <a:pt x="2181291" y="1514550"/>
                    <a:pt x="2149925" y="1461400"/>
                  </a:cubicBezTo>
                  <a:cubicBezTo>
                    <a:pt x="2222906" y="1453275"/>
                    <a:pt x="2290448" y="1421005"/>
                    <a:pt x="2343111" y="1368503"/>
                  </a:cubicBezTo>
                  <a:cubicBezTo>
                    <a:pt x="2404538" y="1307219"/>
                    <a:pt x="2438514" y="1225618"/>
                    <a:pt x="2438600" y="1138655"/>
                  </a:cubicBezTo>
                  <a:close/>
                  <a:moveTo>
                    <a:pt x="2228335" y="1253412"/>
                  </a:moveTo>
                  <a:cubicBezTo>
                    <a:pt x="2197617" y="1283968"/>
                    <a:pt x="2156898" y="1300799"/>
                    <a:pt x="2113416" y="1300799"/>
                  </a:cubicBezTo>
                  <a:cubicBezTo>
                    <a:pt x="2113330" y="1300799"/>
                    <a:pt x="2113254" y="1300799"/>
                    <a:pt x="2113168" y="1300799"/>
                  </a:cubicBezTo>
                  <a:lnTo>
                    <a:pt x="1869348" y="1300799"/>
                  </a:lnTo>
                  <a:cubicBezTo>
                    <a:pt x="1824399" y="1300799"/>
                    <a:pt x="1788071" y="1337213"/>
                    <a:pt x="1788071" y="1382076"/>
                  </a:cubicBezTo>
                  <a:cubicBezTo>
                    <a:pt x="1788071" y="1426939"/>
                    <a:pt x="1824399" y="1463353"/>
                    <a:pt x="1869348" y="1463353"/>
                  </a:cubicBezTo>
                  <a:lnTo>
                    <a:pt x="1878291" y="1463600"/>
                  </a:lnTo>
                  <a:cubicBezTo>
                    <a:pt x="1967855" y="1468391"/>
                    <a:pt x="2036778" y="1545115"/>
                    <a:pt x="2032225" y="1631431"/>
                  </a:cubicBezTo>
                  <a:cubicBezTo>
                    <a:pt x="2023938" y="1720994"/>
                    <a:pt x="1947948" y="1790327"/>
                    <a:pt x="1855536" y="1788451"/>
                  </a:cubicBezTo>
                  <a:lnTo>
                    <a:pt x="1462982" y="1788451"/>
                  </a:lnTo>
                  <a:cubicBezTo>
                    <a:pt x="1418034" y="1788451"/>
                    <a:pt x="1381706" y="1824865"/>
                    <a:pt x="1381706" y="1869727"/>
                  </a:cubicBezTo>
                  <a:cubicBezTo>
                    <a:pt x="1381706" y="1914590"/>
                    <a:pt x="1418034" y="1951004"/>
                    <a:pt x="1462982" y="1951004"/>
                  </a:cubicBezTo>
                  <a:cubicBezTo>
                    <a:pt x="1552632" y="1951004"/>
                    <a:pt x="1625536" y="2023909"/>
                    <a:pt x="1625536" y="2113558"/>
                  </a:cubicBezTo>
                  <a:cubicBezTo>
                    <a:pt x="1625536" y="2203207"/>
                    <a:pt x="1552632" y="2276112"/>
                    <a:pt x="1462982" y="2276112"/>
                  </a:cubicBezTo>
                  <a:lnTo>
                    <a:pt x="162582" y="2276112"/>
                  </a:lnTo>
                  <a:lnTo>
                    <a:pt x="162582" y="1150599"/>
                  </a:lnTo>
                  <a:cubicBezTo>
                    <a:pt x="161039" y="1060626"/>
                    <a:pt x="230123" y="983664"/>
                    <a:pt x="316515" y="975530"/>
                  </a:cubicBezTo>
                  <a:lnTo>
                    <a:pt x="325373" y="975282"/>
                  </a:lnTo>
                  <a:cubicBezTo>
                    <a:pt x="414861" y="975358"/>
                    <a:pt x="487594" y="1048187"/>
                    <a:pt x="487679" y="1137588"/>
                  </a:cubicBezTo>
                  <a:lnTo>
                    <a:pt x="487679" y="1138160"/>
                  </a:lnTo>
                  <a:cubicBezTo>
                    <a:pt x="487679" y="1183023"/>
                    <a:pt x="524008" y="1219437"/>
                    <a:pt x="568871" y="1219437"/>
                  </a:cubicBezTo>
                  <a:cubicBezTo>
                    <a:pt x="568956" y="1219437"/>
                    <a:pt x="568956" y="1219437"/>
                    <a:pt x="568956" y="1219437"/>
                  </a:cubicBezTo>
                  <a:cubicBezTo>
                    <a:pt x="613819" y="1219437"/>
                    <a:pt x="650147" y="1183108"/>
                    <a:pt x="650233" y="1138245"/>
                  </a:cubicBezTo>
                  <a:lnTo>
                    <a:pt x="650233" y="1138169"/>
                  </a:lnTo>
                  <a:lnTo>
                    <a:pt x="650233" y="744225"/>
                  </a:lnTo>
                  <a:cubicBezTo>
                    <a:pt x="648690" y="654252"/>
                    <a:pt x="717775" y="577290"/>
                    <a:pt x="804167" y="569155"/>
                  </a:cubicBezTo>
                  <a:lnTo>
                    <a:pt x="812949" y="568908"/>
                  </a:lnTo>
                  <a:cubicBezTo>
                    <a:pt x="902512" y="569070"/>
                    <a:pt x="975255" y="641888"/>
                    <a:pt x="975340" y="731376"/>
                  </a:cubicBezTo>
                  <a:lnTo>
                    <a:pt x="975340" y="731861"/>
                  </a:lnTo>
                  <a:cubicBezTo>
                    <a:pt x="975340" y="776724"/>
                    <a:pt x="1011669" y="813138"/>
                    <a:pt x="1056531" y="813138"/>
                  </a:cubicBezTo>
                  <a:cubicBezTo>
                    <a:pt x="1056617" y="813138"/>
                    <a:pt x="1056617" y="813138"/>
                    <a:pt x="1056617" y="813138"/>
                  </a:cubicBezTo>
                  <a:cubicBezTo>
                    <a:pt x="1101480" y="813138"/>
                    <a:pt x="1137808" y="776810"/>
                    <a:pt x="1137894" y="731947"/>
                  </a:cubicBezTo>
                  <a:lnTo>
                    <a:pt x="1137894" y="731861"/>
                  </a:lnTo>
                  <a:lnTo>
                    <a:pt x="1137894" y="325496"/>
                  </a:lnTo>
                  <a:lnTo>
                    <a:pt x="1138142" y="316476"/>
                  </a:lnTo>
                  <a:cubicBezTo>
                    <a:pt x="1142857" y="226989"/>
                    <a:pt x="1217790" y="158075"/>
                    <a:pt x="1305896" y="162543"/>
                  </a:cubicBezTo>
                  <a:cubicBezTo>
                    <a:pt x="1395622" y="170915"/>
                    <a:pt x="1464621" y="247877"/>
                    <a:pt x="1462916" y="339393"/>
                  </a:cubicBezTo>
                  <a:lnTo>
                    <a:pt x="1462916" y="406849"/>
                  </a:lnTo>
                  <a:cubicBezTo>
                    <a:pt x="1462916" y="439768"/>
                    <a:pt x="1482832" y="469514"/>
                    <a:pt x="1513389" y="482030"/>
                  </a:cubicBezTo>
                  <a:cubicBezTo>
                    <a:pt x="1543707" y="494546"/>
                    <a:pt x="1578978" y="487393"/>
                    <a:pt x="1602057" y="463828"/>
                  </a:cubicBezTo>
                  <a:lnTo>
                    <a:pt x="1822551" y="240076"/>
                  </a:lnTo>
                  <a:cubicBezTo>
                    <a:pt x="1828561" y="234142"/>
                    <a:pt x="1834743" y="228532"/>
                    <a:pt x="1841163" y="223255"/>
                  </a:cubicBezTo>
                  <a:cubicBezTo>
                    <a:pt x="1953644" y="130767"/>
                    <a:pt x="2120341" y="146855"/>
                    <a:pt x="2212019" y="258040"/>
                  </a:cubicBezTo>
                  <a:cubicBezTo>
                    <a:pt x="2298820" y="367921"/>
                    <a:pt x="2288819" y="524616"/>
                    <a:pt x="2188206" y="623210"/>
                  </a:cubicBezTo>
                  <a:lnTo>
                    <a:pt x="1974456" y="836960"/>
                  </a:lnTo>
                  <a:cubicBezTo>
                    <a:pt x="1951215" y="860201"/>
                    <a:pt x="1944224" y="895148"/>
                    <a:pt x="1956815" y="925552"/>
                  </a:cubicBezTo>
                  <a:cubicBezTo>
                    <a:pt x="1969331" y="955870"/>
                    <a:pt x="1999078" y="975701"/>
                    <a:pt x="2031911" y="975701"/>
                  </a:cubicBezTo>
                  <a:lnTo>
                    <a:pt x="2099367" y="975701"/>
                  </a:lnTo>
                  <a:cubicBezTo>
                    <a:pt x="2101072" y="975701"/>
                    <a:pt x="2102291" y="975701"/>
                    <a:pt x="2103672" y="975701"/>
                  </a:cubicBezTo>
                  <a:cubicBezTo>
                    <a:pt x="2192426" y="975701"/>
                    <a:pt x="2267845" y="1044138"/>
                    <a:pt x="2275808" y="1129635"/>
                  </a:cubicBezTo>
                  <a:lnTo>
                    <a:pt x="2276055" y="1138579"/>
                  </a:lnTo>
                  <a:cubicBezTo>
                    <a:pt x="2275960" y="1181975"/>
                    <a:pt x="2259063" y="1222770"/>
                    <a:pt x="2228335" y="12534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2DFE053-C976-45E6-92D3-ED8F755DDA3A}"/>
                </a:ext>
              </a:extLst>
            </p:cNvPr>
            <p:cNvSpPr/>
            <p:nvPr/>
          </p:nvSpPr>
          <p:spPr>
            <a:xfrm rot="-2700000">
              <a:off x="4486971" y="2616236"/>
              <a:ext cx="3218247" cy="162542"/>
            </a:xfrm>
            <a:custGeom>
              <a:avLst/>
              <a:gdLst>
                <a:gd name="connsiteX0" fmla="*/ 0 w 3218247"/>
                <a:gd name="connsiteY0" fmla="*/ 0 h 162542"/>
                <a:gd name="connsiteX1" fmla="*/ 3218248 w 3218247"/>
                <a:gd name="connsiteY1" fmla="*/ 0 h 162542"/>
                <a:gd name="connsiteX2" fmla="*/ 3218248 w 3218247"/>
                <a:gd name="connsiteY2" fmla="*/ 162543 h 162542"/>
                <a:gd name="connsiteX3" fmla="*/ 0 w 3218247"/>
                <a:gd name="connsiteY3" fmla="*/ 162543 h 1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8247" h="162542">
                  <a:moveTo>
                    <a:pt x="0" y="0"/>
                  </a:moveTo>
                  <a:lnTo>
                    <a:pt x="3218248" y="0"/>
                  </a:lnTo>
                  <a:lnTo>
                    <a:pt x="3218248" y="162543"/>
                  </a:lnTo>
                  <a:lnTo>
                    <a:pt x="0" y="1625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2267BBE-9BAF-4FA0-8A3D-F025E91F8A0B}"/>
                </a:ext>
              </a:extLst>
            </p:cNvPr>
            <p:cNvSpPr/>
            <p:nvPr/>
          </p:nvSpPr>
          <p:spPr>
            <a:xfrm>
              <a:off x="6664766" y="1641614"/>
              <a:ext cx="162553" cy="406374"/>
            </a:xfrm>
            <a:custGeom>
              <a:avLst/>
              <a:gdLst>
                <a:gd name="connsiteX0" fmla="*/ 0 w 162553"/>
                <a:gd name="connsiteY0" fmla="*/ 0 h 406374"/>
                <a:gd name="connsiteX1" fmla="*/ 162554 w 162553"/>
                <a:gd name="connsiteY1" fmla="*/ 0 h 406374"/>
                <a:gd name="connsiteX2" fmla="*/ 162554 w 162553"/>
                <a:gd name="connsiteY2" fmla="*/ 406375 h 406374"/>
                <a:gd name="connsiteX3" fmla="*/ 0 w 162553"/>
                <a:gd name="connsiteY3" fmla="*/ 406375 h 40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53" h="406374">
                  <a:moveTo>
                    <a:pt x="0" y="0"/>
                  </a:moveTo>
                  <a:lnTo>
                    <a:pt x="162554" y="0"/>
                  </a:lnTo>
                  <a:lnTo>
                    <a:pt x="162554" y="406375"/>
                  </a:lnTo>
                  <a:lnTo>
                    <a:pt x="0" y="4063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591AD58-9436-4A8B-B7E6-82B3130328CE}"/>
                </a:ext>
              </a:extLst>
            </p:cNvPr>
            <p:cNvSpPr/>
            <p:nvPr/>
          </p:nvSpPr>
          <p:spPr>
            <a:xfrm>
              <a:off x="6177114" y="2047989"/>
              <a:ext cx="162553" cy="487651"/>
            </a:xfrm>
            <a:custGeom>
              <a:avLst/>
              <a:gdLst>
                <a:gd name="connsiteX0" fmla="*/ 0 w 162553"/>
                <a:gd name="connsiteY0" fmla="*/ 0 h 487651"/>
                <a:gd name="connsiteX1" fmla="*/ 162554 w 162553"/>
                <a:gd name="connsiteY1" fmla="*/ 0 h 487651"/>
                <a:gd name="connsiteX2" fmla="*/ 162554 w 162553"/>
                <a:gd name="connsiteY2" fmla="*/ 487651 h 487651"/>
                <a:gd name="connsiteX3" fmla="*/ 0 w 162553"/>
                <a:gd name="connsiteY3" fmla="*/ 487651 h 48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53" h="487651">
                  <a:moveTo>
                    <a:pt x="0" y="0"/>
                  </a:moveTo>
                  <a:lnTo>
                    <a:pt x="162554" y="0"/>
                  </a:lnTo>
                  <a:lnTo>
                    <a:pt x="162554" y="487651"/>
                  </a:lnTo>
                  <a:lnTo>
                    <a:pt x="0" y="4876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7BF045-EB9A-40CB-BDDE-8C6CDC3D4177}"/>
                </a:ext>
              </a:extLst>
            </p:cNvPr>
            <p:cNvSpPr/>
            <p:nvPr/>
          </p:nvSpPr>
          <p:spPr>
            <a:xfrm>
              <a:off x="5689463" y="2453544"/>
              <a:ext cx="162553" cy="568918"/>
            </a:xfrm>
            <a:custGeom>
              <a:avLst/>
              <a:gdLst>
                <a:gd name="connsiteX0" fmla="*/ 0 w 162553"/>
                <a:gd name="connsiteY0" fmla="*/ 0 h 568918"/>
                <a:gd name="connsiteX1" fmla="*/ 162554 w 162553"/>
                <a:gd name="connsiteY1" fmla="*/ 0 h 568918"/>
                <a:gd name="connsiteX2" fmla="*/ 162554 w 162553"/>
                <a:gd name="connsiteY2" fmla="*/ 568919 h 568918"/>
                <a:gd name="connsiteX3" fmla="*/ 0 w 162553"/>
                <a:gd name="connsiteY3" fmla="*/ 568919 h 56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53" h="568918">
                  <a:moveTo>
                    <a:pt x="0" y="0"/>
                  </a:moveTo>
                  <a:lnTo>
                    <a:pt x="162554" y="0"/>
                  </a:lnTo>
                  <a:lnTo>
                    <a:pt x="162554" y="568919"/>
                  </a:lnTo>
                  <a:lnTo>
                    <a:pt x="0" y="5689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7CC707-1438-4C23-A443-BF4F43529C0C}"/>
                </a:ext>
              </a:extLst>
            </p:cNvPr>
            <p:cNvSpPr/>
            <p:nvPr/>
          </p:nvSpPr>
          <p:spPr>
            <a:xfrm>
              <a:off x="6746033" y="1966712"/>
              <a:ext cx="406374" cy="162544"/>
            </a:xfrm>
            <a:custGeom>
              <a:avLst/>
              <a:gdLst>
                <a:gd name="connsiteX0" fmla="*/ 0 w 406374"/>
                <a:gd name="connsiteY0" fmla="*/ 0 h 162544"/>
                <a:gd name="connsiteX1" fmla="*/ 406375 w 406374"/>
                <a:gd name="connsiteY1" fmla="*/ 0 h 162544"/>
                <a:gd name="connsiteX2" fmla="*/ 406375 w 406374"/>
                <a:gd name="connsiteY2" fmla="*/ 162544 h 162544"/>
                <a:gd name="connsiteX3" fmla="*/ 0 w 406374"/>
                <a:gd name="connsiteY3" fmla="*/ 162544 h 16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374" h="162544">
                  <a:moveTo>
                    <a:pt x="0" y="0"/>
                  </a:moveTo>
                  <a:lnTo>
                    <a:pt x="406375" y="0"/>
                  </a:lnTo>
                  <a:lnTo>
                    <a:pt x="406375" y="162544"/>
                  </a:lnTo>
                  <a:lnTo>
                    <a:pt x="0" y="1625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9EA0D2B-DB81-42B5-8811-B421DB5E57BE}"/>
                </a:ext>
              </a:extLst>
            </p:cNvPr>
            <p:cNvSpPr/>
            <p:nvPr/>
          </p:nvSpPr>
          <p:spPr>
            <a:xfrm>
              <a:off x="6258391" y="2453544"/>
              <a:ext cx="487651" cy="162544"/>
            </a:xfrm>
            <a:custGeom>
              <a:avLst/>
              <a:gdLst>
                <a:gd name="connsiteX0" fmla="*/ 0 w 487651"/>
                <a:gd name="connsiteY0" fmla="*/ 0 h 162544"/>
                <a:gd name="connsiteX1" fmla="*/ 487651 w 487651"/>
                <a:gd name="connsiteY1" fmla="*/ 0 h 162544"/>
                <a:gd name="connsiteX2" fmla="*/ 487651 w 487651"/>
                <a:gd name="connsiteY2" fmla="*/ 162544 h 162544"/>
                <a:gd name="connsiteX3" fmla="*/ 0 w 487651"/>
                <a:gd name="connsiteY3" fmla="*/ 162544 h 16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651" h="162544">
                  <a:moveTo>
                    <a:pt x="0" y="0"/>
                  </a:moveTo>
                  <a:lnTo>
                    <a:pt x="487651" y="0"/>
                  </a:lnTo>
                  <a:lnTo>
                    <a:pt x="487651" y="162544"/>
                  </a:lnTo>
                  <a:lnTo>
                    <a:pt x="0" y="1625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632E328-9173-4039-A10D-E77205951FAA}"/>
                </a:ext>
              </a:extLst>
            </p:cNvPr>
            <p:cNvSpPr/>
            <p:nvPr/>
          </p:nvSpPr>
          <p:spPr>
            <a:xfrm>
              <a:off x="5770740" y="2941196"/>
              <a:ext cx="568918" cy="162553"/>
            </a:xfrm>
            <a:custGeom>
              <a:avLst/>
              <a:gdLst>
                <a:gd name="connsiteX0" fmla="*/ 0 w 568918"/>
                <a:gd name="connsiteY0" fmla="*/ 0 h 162553"/>
                <a:gd name="connsiteX1" fmla="*/ 568919 w 568918"/>
                <a:gd name="connsiteY1" fmla="*/ 0 h 162553"/>
                <a:gd name="connsiteX2" fmla="*/ 568919 w 568918"/>
                <a:gd name="connsiteY2" fmla="*/ 162554 h 162553"/>
                <a:gd name="connsiteX3" fmla="*/ 0 w 568918"/>
                <a:gd name="connsiteY3" fmla="*/ 162554 h 16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918" h="162553">
                  <a:moveTo>
                    <a:pt x="0" y="0"/>
                  </a:moveTo>
                  <a:lnTo>
                    <a:pt x="568919" y="0"/>
                  </a:lnTo>
                  <a:lnTo>
                    <a:pt x="568919" y="162554"/>
                  </a:lnTo>
                  <a:lnTo>
                    <a:pt x="0" y="1625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0856A1B-90B7-4901-B041-FAEC386B2963}"/>
                </a:ext>
              </a:extLst>
            </p:cNvPr>
            <p:cNvSpPr/>
            <p:nvPr/>
          </p:nvSpPr>
          <p:spPr>
            <a:xfrm>
              <a:off x="3952074" y="1175780"/>
              <a:ext cx="1283571" cy="1196906"/>
            </a:xfrm>
            <a:custGeom>
              <a:avLst/>
              <a:gdLst>
                <a:gd name="connsiteX0" fmla="*/ 1222677 w 1283571"/>
                <a:gd name="connsiteY0" fmla="*/ 190800 h 1196906"/>
                <a:gd name="connsiteX1" fmla="*/ 1222353 w 1283571"/>
                <a:gd name="connsiteY1" fmla="*/ 190314 h 1196906"/>
                <a:gd name="connsiteX2" fmla="*/ 702926 w 1283571"/>
                <a:gd name="connsiteY2" fmla="*/ 86606 h 1196906"/>
                <a:gd name="connsiteX3" fmla="*/ 686267 w 1283571"/>
                <a:gd name="connsiteY3" fmla="*/ 98312 h 1196906"/>
                <a:gd name="connsiteX4" fmla="*/ 657006 w 1283571"/>
                <a:gd name="connsiteY4" fmla="*/ 120582 h 1196906"/>
                <a:gd name="connsiteX5" fmla="*/ 628888 w 1283571"/>
                <a:gd name="connsiteY5" fmla="*/ 100341 h 1196906"/>
                <a:gd name="connsiteX6" fmla="*/ 104747 w 1283571"/>
                <a:gd name="connsiteY6" fmla="*/ 114162 h 1196906"/>
                <a:gd name="connsiteX7" fmla="*/ 67 w 1283571"/>
                <a:gd name="connsiteY7" fmla="*/ 380500 h 1196906"/>
                <a:gd name="connsiteX8" fmla="*/ 114262 w 1283571"/>
                <a:gd name="connsiteY8" fmla="*/ 642771 h 1196906"/>
                <a:gd name="connsiteX9" fmla="*/ 183423 w 1283571"/>
                <a:gd name="connsiteY9" fmla="*/ 695435 h 1196906"/>
                <a:gd name="connsiteX10" fmla="*/ 251860 w 1283571"/>
                <a:gd name="connsiteY10" fmla="*/ 748918 h 1196906"/>
                <a:gd name="connsiteX11" fmla="*/ 251860 w 1283571"/>
                <a:gd name="connsiteY11" fmla="*/ 790532 h 1196906"/>
                <a:gd name="connsiteX12" fmla="*/ 658235 w 1283571"/>
                <a:gd name="connsiteY12" fmla="*/ 1196907 h 1196906"/>
                <a:gd name="connsiteX13" fmla="*/ 1064524 w 1283571"/>
                <a:gd name="connsiteY13" fmla="*/ 790456 h 1196906"/>
                <a:gd name="connsiteX14" fmla="*/ 1064524 w 1283571"/>
                <a:gd name="connsiteY14" fmla="*/ 748841 h 1196906"/>
                <a:gd name="connsiteX15" fmla="*/ 1136457 w 1283571"/>
                <a:gd name="connsiteY15" fmla="*/ 692682 h 1196906"/>
                <a:gd name="connsiteX16" fmla="*/ 1222677 w 1283571"/>
                <a:gd name="connsiteY16" fmla="*/ 190800 h 1196906"/>
                <a:gd name="connsiteX17" fmla="*/ 1037292 w 1283571"/>
                <a:gd name="connsiteY17" fmla="*/ 563933 h 1196906"/>
                <a:gd name="connsiteX18" fmla="*/ 933260 w 1283571"/>
                <a:gd name="connsiteY18" fmla="*/ 645209 h 1196906"/>
                <a:gd name="connsiteX19" fmla="*/ 902046 w 1283571"/>
                <a:gd name="connsiteY19" fmla="*/ 709255 h 1196906"/>
                <a:gd name="connsiteX20" fmla="*/ 902046 w 1283571"/>
                <a:gd name="connsiteY20" fmla="*/ 790532 h 1196906"/>
                <a:gd name="connsiteX21" fmla="*/ 658225 w 1283571"/>
                <a:gd name="connsiteY21" fmla="*/ 1034353 h 1196906"/>
                <a:gd name="connsiteX22" fmla="*/ 414404 w 1283571"/>
                <a:gd name="connsiteY22" fmla="*/ 790532 h 1196906"/>
                <a:gd name="connsiteX23" fmla="*/ 414404 w 1283571"/>
                <a:gd name="connsiteY23" fmla="*/ 709255 h 1196906"/>
                <a:gd name="connsiteX24" fmla="*/ 383191 w 1283571"/>
                <a:gd name="connsiteY24" fmla="*/ 645209 h 1196906"/>
                <a:gd name="connsiteX25" fmla="*/ 279159 w 1283571"/>
                <a:gd name="connsiteY25" fmla="*/ 563933 h 1196906"/>
                <a:gd name="connsiteX26" fmla="*/ 269329 w 1283571"/>
                <a:gd name="connsiteY26" fmla="*/ 557351 h 1196906"/>
                <a:gd name="connsiteX27" fmla="*/ 227229 w 1283571"/>
                <a:gd name="connsiteY27" fmla="*/ 525813 h 1196906"/>
                <a:gd name="connsiteX28" fmla="*/ 162611 w 1283571"/>
                <a:gd name="connsiteY28" fmla="*/ 377566 h 1196906"/>
                <a:gd name="connsiteX29" fmla="*/ 221780 w 1283571"/>
                <a:gd name="connsiteY29" fmla="*/ 227043 h 1196906"/>
                <a:gd name="connsiteX30" fmla="*/ 373923 w 1283571"/>
                <a:gd name="connsiteY30" fmla="*/ 162511 h 1196906"/>
                <a:gd name="connsiteX31" fmla="*/ 520627 w 1283571"/>
                <a:gd name="connsiteY31" fmla="*/ 221680 h 1196906"/>
                <a:gd name="connsiteX32" fmla="*/ 529486 w 1283571"/>
                <a:gd name="connsiteY32" fmla="*/ 229072 h 1196906"/>
                <a:gd name="connsiteX33" fmla="*/ 610762 w 1283571"/>
                <a:gd name="connsiteY33" fmla="*/ 287593 h 1196906"/>
                <a:gd name="connsiteX34" fmla="*/ 707403 w 1283571"/>
                <a:gd name="connsiteY34" fmla="*/ 286374 h 1196906"/>
                <a:gd name="connsiteX35" fmla="*/ 793071 w 1283571"/>
                <a:gd name="connsiteY35" fmla="*/ 221928 h 1196906"/>
                <a:gd name="connsiteX36" fmla="*/ 952291 w 1283571"/>
                <a:gd name="connsiteY36" fmla="*/ 190314 h 1196906"/>
                <a:gd name="connsiteX37" fmla="*/ 1087041 w 1283571"/>
                <a:gd name="connsiteY37" fmla="*/ 280287 h 1196906"/>
                <a:gd name="connsiteX38" fmla="*/ 1037292 w 1283571"/>
                <a:gd name="connsiteY38" fmla="*/ 563933 h 119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83571" h="1196906">
                  <a:moveTo>
                    <a:pt x="1222677" y="190800"/>
                  </a:moveTo>
                  <a:cubicBezTo>
                    <a:pt x="1222601" y="190638"/>
                    <a:pt x="1222429" y="190476"/>
                    <a:pt x="1222353" y="190314"/>
                  </a:cubicBezTo>
                  <a:cubicBezTo>
                    <a:pt x="1107672" y="18579"/>
                    <a:pt x="874576" y="-28075"/>
                    <a:pt x="702926" y="86606"/>
                  </a:cubicBezTo>
                  <a:cubicBezTo>
                    <a:pt x="697564" y="90102"/>
                    <a:pt x="692277" y="93836"/>
                    <a:pt x="686267" y="98312"/>
                  </a:cubicBezTo>
                  <a:lnTo>
                    <a:pt x="657006" y="120582"/>
                  </a:lnTo>
                  <a:lnTo>
                    <a:pt x="628888" y="100341"/>
                  </a:lnTo>
                  <a:cubicBezTo>
                    <a:pt x="480156" y="-38390"/>
                    <a:pt x="246326" y="-32780"/>
                    <a:pt x="104747" y="114162"/>
                  </a:cubicBezTo>
                  <a:cubicBezTo>
                    <a:pt x="35424" y="186009"/>
                    <a:pt x="-1800" y="280611"/>
                    <a:pt x="67" y="380500"/>
                  </a:cubicBezTo>
                  <a:cubicBezTo>
                    <a:pt x="1934" y="480389"/>
                    <a:pt x="42491" y="573524"/>
                    <a:pt x="114262" y="642771"/>
                  </a:cubicBezTo>
                  <a:cubicBezTo>
                    <a:pt x="135151" y="662926"/>
                    <a:pt x="158392" y="680642"/>
                    <a:pt x="183423" y="695435"/>
                  </a:cubicBezTo>
                  <a:lnTo>
                    <a:pt x="251860" y="748918"/>
                  </a:lnTo>
                  <a:lnTo>
                    <a:pt x="251860" y="790532"/>
                  </a:lnTo>
                  <a:cubicBezTo>
                    <a:pt x="251860" y="1014608"/>
                    <a:pt x="434159" y="1196907"/>
                    <a:pt x="658235" y="1196907"/>
                  </a:cubicBezTo>
                  <a:cubicBezTo>
                    <a:pt x="882311" y="1196907"/>
                    <a:pt x="1064610" y="1014522"/>
                    <a:pt x="1064524" y="790456"/>
                  </a:cubicBezTo>
                  <a:lnTo>
                    <a:pt x="1064524" y="748841"/>
                  </a:lnTo>
                  <a:lnTo>
                    <a:pt x="1136457" y="692682"/>
                  </a:lnTo>
                  <a:cubicBezTo>
                    <a:pt x="1292086" y="574581"/>
                    <a:pt x="1329881" y="354087"/>
                    <a:pt x="1222677" y="190800"/>
                  </a:cubicBezTo>
                  <a:close/>
                  <a:moveTo>
                    <a:pt x="1037292" y="563933"/>
                  </a:moveTo>
                  <a:lnTo>
                    <a:pt x="933260" y="645209"/>
                  </a:lnTo>
                  <a:cubicBezTo>
                    <a:pt x="913591" y="660573"/>
                    <a:pt x="902046" y="684224"/>
                    <a:pt x="902046" y="709255"/>
                  </a:cubicBezTo>
                  <a:lnTo>
                    <a:pt x="902046" y="790532"/>
                  </a:lnTo>
                  <a:cubicBezTo>
                    <a:pt x="902046" y="924959"/>
                    <a:pt x="792652" y="1034353"/>
                    <a:pt x="658225" y="1034353"/>
                  </a:cubicBezTo>
                  <a:cubicBezTo>
                    <a:pt x="523799" y="1034353"/>
                    <a:pt x="414404" y="924959"/>
                    <a:pt x="414404" y="790532"/>
                  </a:cubicBezTo>
                  <a:lnTo>
                    <a:pt x="414404" y="709255"/>
                  </a:lnTo>
                  <a:cubicBezTo>
                    <a:pt x="414404" y="684224"/>
                    <a:pt x="402946" y="660573"/>
                    <a:pt x="383191" y="645209"/>
                  </a:cubicBezTo>
                  <a:lnTo>
                    <a:pt x="279159" y="563933"/>
                  </a:lnTo>
                  <a:cubicBezTo>
                    <a:pt x="276073" y="561494"/>
                    <a:pt x="272739" y="559303"/>
                    <a:pt x="269329" y="557351"/>
                  </a:cubicBezTo>
                  <a:cubicBezTo>
                    <a:pt x="254051" y="548654"/>
                    <a:pt x="239906" y="538091"/>
                    <a:pt x="227229" y="525813"/>
                  </a:cubicBezTo>
                  <a:cubicBezTo>
                    <a:pt x="186595" y="486637"/>
                    <a:pt x="163668" y="433973"/>
                    <a:pt x="162611" y="377566"/>
                  </a:cubicBezTo>
                  <a:cubicBezTo>
                    <a:pt x="161554" y="321159"/>
                    <a:pt x="182604" y="267686"/>
                    <a:pt x="221780" y="227043"/>
                  </a:cubicBezTo>
                  <a:cubicBezTo>
                    <a:pt x="263147" y="184133"/>
                    <a:pt x="318497" y="162511"/>
                    <a:pt x="373923" y="162511"/>
                  </a:cubicBezTo>
                  <a:cubicBezTo>
                    <a:pt x="426749" y="162511"/>
                    <a:pt x="479660" y="182094"/>
                    <a:pt x="520627" y="221680"/>
                  </a:cubicBezTo>
                  <a:cubicBezTo>
                    <a:pt x="523390" y="224280"/>
                    <a:pt x="526314" y="226805"/>
                    <a:pt x="529486" y="229072"/>
                  </a:cubicBezTo>
                  <a:lnTo>
                    <a:pt x="610762" y="287593"/>
                  </a:lnTo>
                  <a:cubicBezTo>
                    <a:pt x="639699" y="308481"/>
                    <a:pt x="678952" y="307996"/>
                    <a:pt x="707403" y="286374"/>
                  </a:cubicBezTo>
                  <a:lnTo>
                    <a:pt x="793071" y="221928"/>
                  </a:lnTo>
                  <a:cubicBezTo>
                    <a:pt x="840210" y="190391"/>
                    <a:pt x="896693" y="179342"/>
                    <a:pt x="952291" y="190314"/>
                  </a:cubicBezTo>
                  <a:cubicBezTo>
                    <a:pt x="1007717" y="201363"/>
                    <a:pt x="1055589" y="233310"/>
                    <a:pt x="1087041" y="280287"/>
                  </a:cubicBezTo>
                  <a:cubicBezTo>
                    <a:pt x="1147344" y="372451"/>
                    <a:pt x="1125884" y="496638"/>
                    <a:pt x="1037292" y="56393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BE9EAD-45AF-4728-8B32-AF55C9AF7ABE}"/>
                </a:ext>
              </a:extLst>
            </p:cNvPr>
            <p:cNvSpPr/>
            <p:nvPr/>
          </p:nvSpPr>
          <p:spPr>
            <a:xfrm>
              <a:off x="5445642" y="1071876"/>
              <a:ext cx="162553" cy="162544"/>
            </a:xfrm>
            <a:custGeom>
              <a:avLst/>
              <a:gdLst>
                <a:gd name="connsiteX0" fmla="*/ 0 w 162553"/>
                <a:gd name="connsiteY0" fmla="*/ 0 h 162544"/>
                <a:gd name="connsiteX1" fmla="*/ 162554 w 162553"/>
                <a:gd name="connsiteY1" fmla="*/ 0 h 162544"/>
                <a:gd name="connsiteX2" fmla="*/ 162554 w 162553"/>
                <a:gd name="connsiteY2" fmla="*/ 162544 h 162544"/>
                <a:gd name="connsiteX3" fmla="*/ 0 w 162553"/>
                <a:gd name="connsiteY3" fmla="*/ 162544 h 16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53" h="162544">
                  <a:moveTo>
                    <a:pt x="0" y="0"/>
                  </a:moveTo>
                  <a:lnTo>
                    <a:pt x="162554" y="0"/>
                  </a:lnTo>
                  <a:lnTo>
                    <a:pt x="162554" y="162544"/>
                  </a:lnTo>
                  <a:lnTo>
                    <a:pt x="0" y="1625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997256-38DA-415F-A814-A5DCBAE8768A}"/>
                </a:ext>
              </a:extLst>
            </p:cNvPr>
            <p:cNvSpPr/>
            <p:nvPr/>
          </p:nvSpPr>
          <p:spPr>
            <a:xfrm>
              <a:off x="5933293" y="3672668"/>
              <a:ext cx="162544" cy="162544"/>
            </a:xfrm>
            <a:custGeom>
              <a:avLst/>
              <a:gdLst>
                <a:gd name="connsiteX0" fmla="*/ 0 w 162544"/>
                <a:gd name="connsiteY0" fmla="*/ 0 h 162544"/>
                <a:gd name="connsiteX1" fmla="*/ 162544 w 162544"/>
                <a:gd name="connsiteY1" fmla="*/ 0 h 162544"/>
                <a:gd name="connsiteX2" fmla="*/ 162544 w 162544"/>
                <a:gd name="connsiteY2" fmla="*/ 162544 h 162544"/>
                <a:gd name="connsiteX3" fmla="*/ 0 w 162544"/>
                <a:gd name="connsiteY3" fmla="*/ 162544 h 16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44" h="162544">
                  <a:moveTo>
                    <a:pt x="0" y="0"/>
                  </a:moveTo>
                  <a:lnTo>
                    <a:pt x="162544" y="0"/>
                  </a:lnTo>
                  <a:lnTo>
                    <a:pt x="162544" y="162544"/>
                  </a:lnTo>
                  <a:lnTo>
                    <a:pt x="0" y="1625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CE41C9C-C73A-4DEA-A577-A406F5681BD3}"/>
                </a:ext>
              </a:extLst>
            </p:cNvPr>
            <p:cNvSpPr/>
            <p:nvPr/>
          </p:nvSpPr>
          <p:spPr>
            <a:xfrm>
              <a:off x="8046596" y="1478661"/>
              <a:ext cx="325097" cy="650195"/>
            </a:xfrm>
            <a:custGeom>
              <a:avLst/>
              <a:gdLst>
                <a:gd name="connsiteX0" fmla="*/ 0 w 325097"/>
                <a:gd name="connsiteY0" fmla="*/ 0 h 650195"/>
                <a:gd name="connsiteX1" fmla="*/ 0 w 325097"/>
                <a:gd name="connsiteY1" fmla="*/ 162554 h 650195"/>
                <a:gd name="connsiteX2" fmla="*/ 162554 w 325097"/>
                <a:gd name="connsiteY2" fmla="*/ 325098 h 650195"/>
                <a:gd name="connsiteX3" fmla="*/ 0 w 325097"/>
                <a:gd name="connsiteY3" fmla="*/ 487651 h 650195"/>
                <a:gd name="connsiteX4" fmla="*/ 0 w 325097"/>
                <a:gd name="connsiteY4" fmla="*/ 650196 h 650195"/>
                <a:gd name="connsiteX5" fmla="*/ 325098 w 325097"/>
                <a:gd name="connsiteY5" fmla="*/ 325098 h 650195"/>
                <a:gd name="connsiteX6" fmla="*/ 0 w 325097"/>
                <a:gd name="connsiteY6" fmla="*/ 0 h 65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097" h="650195">
                  <a:moveTo>
                    <a:pt x="0" y="0"/>
                  </a:moveTo>
                  <a:lnTo>
                    <a:pt x="0" y="162554"/>
                  </a:lnTo>
                  <a:cubicBezTo>
                    <a:pt x="89649" y="162554"/>
                    <a:pt x="162554" y="235458"/>
                    <a:pt x="162554" y="325098"/>
                  </a:cubicBezTo>
                  <a:cubicBezTo>
                    <a:pt x="162554" y="414738"/>
                    <a:pt x="89649" y="487651"/>
                    <a:pt x="0" y="487651"/>
                  </a:cubicBezTo>
                  <a:lnTo>
                    <a:pt x="0" y="650196"/>
                  </a:lnTo>
                  <a:cubicBezTo>
                    <a:pt x="179289" y="650196"/>
                    <a:pt x="325098" y="504387"/>
                    <a:pt x="325098" y="325098"/>
                  </a:cubicBezTo>
                  <a:cubicBezTo>
                    <a:pt x="325098" y="145809"/>
                    <a:pt x="17928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CCD3F11-B4F2-4C15-8E0F-0B3617D37CBD}"/>
                </a:ext>
              </a:extLst>
            </p:cNvPr>
            <p:cNvSpPr/>
            <p:nvPr/>
          </p:nvSpPr>
          <p:spPr>
            <a:xfrm>
              <a:off x="3820153" y="2210533"/>
              <a:ext cx="162544" cy="162553"/>
            </a:xfrm>
            <a:custGeom>
              <a:avLst/>
              <a:gdLst>
                <a:gd name="connsiteX0" fmla="*/ 0 w 162544"/>
                <a:gd name="connsiteY0" fmla="*/ 0 h 162553"/>
                <a:gd name="connsiteX1" fmla="*/ 162544 w 162544"/>
                <a:gd name="connsiteY1" fmla="*/ 0 h 162553"/>
                <a:gd name="connsiteX2" fmla="*/ 162544 w 162544"/>
                <a:gd name="connsiteY2" fmla="*/ 162554 h 162553"/>
                <a:gd name="connsiteX3" fmla="*/ 0 w 162544"/>
                <a:gd name="connsiteY3" fmla="*/ 162554 h 16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44" h="162553">
                  <a:moveTo>
                    <a:pt x="0" y="0"/>
                  </a:moveTo>
                  <a:lnTo>
                    <a:pt x="162544" y="0"/>
                  </a:lnTo>
                  <a:lnTo>
                    <a:pt x="162544" y="162554"/>
                  </a:lnTo>
                  <a:lnTo>
                    <a:pt x="0" y="1625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8892337-C948-4022-B409-CE667166A979}"/>
                </a:ext>
              </a:extLst>
            </p:cNvPr>
            <p:cNvSpPr/>
            <p:nvPr/>
          </p:nvSpPr>
          <p:spPr>
            <a:xfrm>
              <a:off x="3657761" y="1885435"/>
              <a:ext cx="162544" cy="162553"/>
            </a:xfrm>
            <a:custGeom>
              <a:avLst/>
              <a:gdLst>
                <a:gd name="connsiteX0" fmla="*/ 0 w 162544"/>
                <a:gd name="connsiteY0" fmla="*/ 0 h 162553"/>
                <a:gd name="connsiteX1" fmla="*/ 162544 w 162544"/>
                <a:gd name="connsiteY1" fmla="*/ 0 h 162553"/>
                <a:gd name="connsiteX2" fmla="*/ 162544 w 162544"/>
                <a:gd name="connsiteY2" fmla="*/ 162554 h 162553"/>
                <a:gd name="connsiteX3" fmla="*/ 0 w 162544"/>
                <a:gd name="connsiteY3" fmla="*/ 162554 h 16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44" h="162553">
                  <a:moveTo>
                    <a:pt x="0" y="0"/>
                  </a:moveTo>
                  <a:lnTo>
                    <a:pt x="162544" y="0"/>
                  </a:lnTo>
                  <a:lnTo>
                    <a:pt x="162544" y="162554"/>
                  </a:lnTo>
                  <a:lnTo>
                    <a:pt x="0" y="1625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144C93D-1162-4F4D-A392-8EB9F419DB20}"/>
                </a:ext>
              </a:extLst>
            </p:cNvPr>
            <p:cNvSpPr/>
            <p:nvPr/>
          </p:nvSpPr>
          <p:spPr>
            <a:xfrm>
              <a:off x="6502374" y="3591715"/>
              <a:ext cx="650195" cy="325097"/>
            </a:xfrm>
            <a:custGeom>
              <a:avLst/>
              <a:gdLst>
                <a:gd name="connsiteX0" fmla="*/ 325098 w 650195"/>
                <a:gd name="connsiteY0" fmla="*/ 0 h 325097"/>
                <a:gd name="connsiteX1" fmla="*/ 0 w 650195"/>
                <a:gd name="connsiteY1" fmla="*/ 325098 h 325097"/>
                <a:gd name="connsiteX2" fmla="*/ 162554 w 650195"/>
                <a:gd name="connsiteY2" fmla="*/ 325098 h 325097"/>
                <a:gd name="connsiteX3" fmla="*/ 325098 w 650195"/>
                <a:gd name="connsiteY3" fmla="*/ 162544 h 325097"/>
                <a:gd name="connsiteX4" fmla="*/ 487651 w 650195"/>
                <a:gd name="connsiteY4" fmla="*/ 325098 h 325097"/>
                <a:gd name="connsiteX5" fmla="*/ 650196 w 650195"/>
                <a:gd name="connsiteY5" fmla="*/ 325098 h 325097"/>
                <a:gd name="connsiteX6" fmla="*/ 325098 w 650195"/>
                <a:gd name="connsiteY6" fmla="*/ 0 h 3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195" h="325097">
                  <a:moveTo>
                    <a:pt x="325098" y="0"/>
                  </a:moveTo>
                  <a:cubicBezTo>
                    <a:pt x="145809" y="0"/>
                    <a:pt x="0" y="145809"/>
                    <a:pt x="0" y="325098"/>
                  </a:cubicBezTo>
                  <a:lnTo>
                    <a:pt x="162554" y="325098"/>
                  </a:lnTo>
                  <a:cubicBezTo>
                    <a:pt x="162554" y="235448"/>
                    <a:pt x="235458" y="162544"/>
                    <a:pt x="325098" y="162544"/>
                  </a:cubicBezTo>
                  <a:cubicBezTo>
                    <a:pt x="414747" y="162544"/>
                    <a:pt x="487651" y="235448"/>
                    <a:pt x="487651" y="325098"/>
                  </a:cubicBezTo>
                  <a:lnTo>
                    <a:pt x="650196" y="325098"/>
                  </a:lnTo>
                  <a:cubicBezTo>
                    <a:pt x="650196" y="145809"/>
                    <a:pt x="504387" y="0"/>
                    <a:pt x="3250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87B5EAC-02FB-4ABC-BF10-415955B52866}"/>
                </a:ext>
              </a:extLst>
            </p:cNvPr>
            <p:cNvSpPr/>
            <p:nvPr/>
          </p:nvSpPr>
          <p:spPr>
            <a:xfrm>
              <a:off x="3657771" y="2616422"/>
              <a:ext cx="1300391" cy="894016"/>
            </a:xfrm>
            <a:custGeom>
              <a:avLst/>
              <a:gdLst>
                <a:gd name="connsiteX0" fmla="*/ 975293 w 1300391"/>
                <a:gd name="connsiteY0" fmla="*/ 243821 h 894016"/>
                <a:gd name="connsiteX1" fmla="*/ 965054 w 1300391"/>
                <a:gd name="connsiteY1" fmla="*/ 243821 h 894016"/>
                <a:gd name="connsiteX2" fmla="*/ 650196 w 1300391"/>
                <a:gd name="connsiteY2" fmla="*/ 0 h 894016"/>
                <a:gd name="connsiteX3" fmla="*/ 335337 w 1300391"/>
                <a:gd name="connsiteY3" fmla="*/ 243821 h 894016"/>
                <a:gd name="connsiteX4" fmla="*/ 325098 w 1300391"/>
                <a:gd name="connsiteY4" fmla="*/ 243821 h 894016"/>
                <a:gd name="connsiteX5" fmla="*/ 0 w 1300391"/>
                <a:gd name="connsiteY5" fmla="*/ 568919 h 894016"/>
                <a:gd name="connsiteX6" fmla="*/ 325098 w 1300391"/>
                <a:gd name="connsiteY6" fmla="*/ 894016 h 894016"/>
                <a:gd name="connsiteX7" fmla="*/ 975293 w 1300391"/>
                <a:gd name="connsiteY7" fmla="*/ 894016 h 894016"/>
                <a:gd name="connsiteX8" fmla="*/ 1300391 w 1300391"/>
                <a:gd name="connsiteY8" fmla="*/ 568919 h 894016"/>
                <a:gd name="connsiteX9" fmla="*/ 975293 w 1300391"/>
                <a:gd name="connsiteY9" fmla="*/ 243821 h 894016"/>
                <a:gd name="connsiteX10" fmla="*/ 975293 w 1300391"/>
                <a:gd name="connsiteY10" fmla="*/ 731549 h 894016"/>
                <a:gd name="connsiteX11" fmla="*/ 325088 w 1300391"/>
                <a:gd name="connsiteY11" fmla="*/ 731549 h 894016"/>
                <a:gd name="connsiteX12" fmla="*/ 162535 w 1300391"/>
                <a:gd name="connsiteY12" fmla="*/ 569004 h 894016"/>
                <a:gd name="connsiteX13" fmla="*/ 325088 w 1300391"/>
                <a:gd name="connsiteY13" fmla="*/ 406451 h 894016"/>
                <a:gd name="connsiteX14" fmla="*/ 406365 w 1300391"/>
                <a:gd name="connsiteY14" fmla="*/ 406451 h 894016"/>
                <a:gd name="connsiteX15" fmla="*/ 487642 w 1300391"/>
                <a:gd name="connsiteY15" fmla="*/ 325174 h 894016"/>
                <a:gd name="connsiteX16" fmla="*/ 650196 w 1300391"/>
                <a:gd name="connsiteY16" fmla="*/ 162630 h 894016"/>
                <a:gd name="connsiteX17" fmla="*/ 812749 w 1300391"/>
                <a:gd name="connsiteY17" fmla="*/ 325174 h 894016"/>
                <a:gd name="connsiteX18" fmla="*/ 894026 w 1300391"/>
                <a:gd name="connsiteY18" fmla="*/ 406451 h 894016"/>
                <a:gd name="connsiteX19" fmla="*/ 975303 w 1300391"/>
                <a:gd name="connsiteY19" fmla="*/ 406451 h 894016"/>
                <a:gd name="connsiteX20" fmla="*/ 1137857 w 1300391"/>
                <a:gd name="connsiteY20" fmla="*/ 569004 h 894016"/>
                <a:gd name="connsiteX21" fmla="*/ 975293 w 1300391"/>
                <a:gd name="connsiteY21" fmla="*/ 731549 h 89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0391" h="894016">
                  <a:moveTo>
                    <a:pt x="975293" y="243821"/>
                  </a:moveTo>
                  <a:lnTo>
                    <a:pt x="965054" y="243821"/>
                  </a:lnTo>
                  <a:cubicBezTo>
                    <a:pt x="928802" y="103784"/>
                    <a:pt x="801443" y="0"/>
                    <a:pt x="650196" y="0"/>
                  </a:cubicBezTo>
                  <a:cubicBezTo>
                    <a:pt x="498948" y="0"/>
                    <a:pt x="371504" y="103784"/>
                    <a:pt x="335337" y="243821"/>
                  </a:cubicBezTo>
                  <a:lnTo>
                    <a:pt x="325098" y="243821"/>
                  </a:lnTo>
                  <a:cubicBezTo>
                    <a:pt x="145809" y="243821"/>
                    <a:pt x="0" y="389630"/>
                    <a:pt x="0" y="568919"/>
                  </a:cubicBezTo>
                  <a:cubicBezTo>
                    <a:pt x="0" y="748208"/>
                    <a:pt x="145809" y="894016"/>
                    <a:pt x="325098" y="894016"/>
                  </a:cubicBezTo>
                  <a:lnTo>
                    <a:pt x="975293" y="894016"/>
                  </a:lnTo>
                  <a:cubicBezTo>
                    <a:pt x="1154582" y="894016"/>
                    <a:pt x="1300391" y="748208"/>
                    <a:pt x="1300391" y="568919"/>
                  </a:cubicBezTo>
                  <a:cubicBezTo>
                    <a:pt x="1300391" y="389630"/>
                    <a:pt x="1154582" y="243821"/>
                    <a:pt x="975293" y="243821"/>
                  </a:cubicBezTo>
                  <a:close/>
                  <a:moveTo>
                    <a:pt x="975293" y="731549"/>
                  </a:moveTo>
                  <a:lnTo>
                    <a:pt x="325088" y="731549"/>
                  </a:lnTo>
                  <a:cubicBezTo>
                    <a:pt x="235439" y="731549"/>
                    <a:pt x="162535" y="658644"/>
                    <a:pt x="162535" y="569004"/>
                  </a:cubicBezTo>
                  <a:cubicBezTo>
                    <a:pt x="162535" y="479355"/>
                    <a:pt x="235439" y="406451"/>
                    <a:pt x="325088" y="406451"/>
                  </a:cubicBezTo>
                  <a:lnTo>
                    <a:pt x="406365" y="406451"/>
                  </a:lnTo>
                  <a:cubicBezTo>
                    <a:pt x="451228" y="406451"/>
                    <a:pt x="487642" y="370037"/>
                    <a:pt x="487642" y="325174"/>
                  </a:cubicBezTo>
                  <a:cubicBezTo>
                    <a:pt x="487642" y="235525"/>
                    <a:pt x="560546" y="162630"/>
                    <a:pt x="650196" y="162630"/>
                  </a:cubicBezTo>
                  <a:cubicBezTo>
                    <a:pt x="739845" y="162630"/>
                    <a:pt x="812749" y="235534"/>
                    <a:pt x="812749" y="325174"/>
                  </a:cubicBezTo>
                  <a:cubicBezTo>
                    <a:pt x="812749" y="370037"/>
                    <a:pt x="849163" y="406451"/>
                    <a:pt x="894026" y="406451"/>
                  </a:cubicBezTo>
                  <a:lnTo>
                    <a:pt x="975303" y="406451"/>
                  </a:lnTo>
                  <a:cubicBezTo>
                    <a:pt x="1064952" y="406451"/>
                    <a:pt x="1137857" y="479355"/>
                    <a:pt x="1137857" y="569004"/>
                  </a:cubicBezTo>
                  <a:cubicBezTo>
                    <a:pt x="1137837" y="658654"/>
                    <a:pt x="1064933" y="731549"/>
                    <a:pt x="975293" y="7315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C392B83-B860-44DD-8A14-A23A340545BF}"/>
                </a:ext>
              </a:extLst>
            </p:cNvPr>
            <p:cNvSpPr/>
            <p:nvPr/>
          </p:nvSpPr>
          <p:spPr>
            <a:xfrm>
              <a:off x="4159427" y="3382575"/>
              <a:ext cx="392352" cy="452968"/>
            </a:xfrm>
            <a:custGeom>
              <a:avLst/>
              <a:gdLst>
                <a:gd name="connsiteX0" fmla="*/ 406375 w 487651"/>
                <a:gd name="connsiteY0" fmla="*/ 0 h 487651"/>
                <a:gd name="connsiteX1" fmla="*/ 81277 w 487651"/>
                <a:gd name="connsiteY1" fmla="*/ 0 h 487651"/>
                <a:gd name="connsiteX2" fmla="*/ 0 w 487651"/>
                <a:gd name="connsiteY2" fmla="*/ 81277 h 487651"/>
                <a:gd name="connsiteX3" fmla="*/ 0 w 487651"/>
                <a:gd name="connsiteY3" fmla="*/ 406374 h 487651"/>
                <a:gd name="connsiteX4" fmla="*/ 81277 w 487651"/>
                <a:gd name="connsiteY4" fmla="*/ 487651 h 487651"/>
                <a:gd name="connsiteX5" fmla="*/ 406375 w 487651"/>
                <a:gd name="connsiteY5" fmla="*/ 487651 h 487651"/>
                <a:gd name="connsiteX6" fmla="*/ 487651 w 487651"/>
                <a:gd name="connsiteY6" fmla="*/ 406374 h 487651"/>
                <a:gd name="connsiteX7" fmla="*/ 487651 w 487651"/>
                <a:gd name="connsiteY7" fmla="*/ 81277 h 487651"/>
                <a:gd name="connsiteX8" fmla="*/ 406375 w 487651"/>
                <a:gd name="connsiteY8" fmla="*/ 0 h 487651"/>
                <a:gd name="connsiteX9" fmla="*/ 325098 w 487651"/>
                <a:gd name="connsiteY9" fmla="*/ 325098 h 487651"/>
                <a:gd name="connsiteX10" fmla="*/ 162554 w 487651"/>
                <a:gd name="connsiteY10" fmla="*/ 325098 h 487651"/>
                <a:gd name="connsiteX11" fmla="*/ 162554 w 487651"/>
                <a:gd name="connsiteY11" fmla="*/ 162554 h 487651"/>
                <a:gd name="connsiteX12" fmla="*/ 325107 w 487651"/>
                <a:gd name="connsiteY12" fmla="*/ 162554 h 487651"/>
                <a:gd name="connsiteX13" fmla="*/ 325107 w 487651"/>
                <a:gd name="connsiteY13" fmla="*/ 325098 h 48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651" h="487651">
                  <a:moveTo>
                    <a:pt x="406375" y="0"/>
                  </a:moveTo>
                  <a:lnTo>
                    <a:pt x="81277" y="0"/>
                  </a:lnTo>
                  <a:cubicBezTo>
                    <a:pt x="36414" y="0"/>
                    <a:pt x="0" y="36414"/>
                    <a:pt x="0" y="81277"/>
                  </a:cubicBezTo>
                  <a:lnTo>
                    <a:pt x="0" y="406374"/>
                  </a:lnTo>
                  <a:cubicBezTo>
                    <a:pt x="0" y="451323"/>
                    <a:pt x="36414" y="487651"/>
                    <a:pt x="81277" y="487651"/>
                  </a:cubicBezTo>
                  <a:lnTo>
                    <a:pt x="406375" y="487651"/>
                  </a:lnTo>
                  <a:cubicBezTo>
                    <a:pt x="451237" y="487651"/>
                    <a:pt x="487651" y="451323"/>
                    <a:pt x="487651" y="406374"/>
                  </a:cubicBezTo>
                  <a:lnTo>
                    <a:pt x="487651" y="81277"/>
                  </a:lnTo>
                  <a:cubicBezTo>
                    <a:pt x="487651" y="36414"/>
                    <a:pt x="451237" y="0"/>
                    <a:pt x="406375" y="0"/>
                  </a:cubicBezTo>
                  <a:close/>
                  <a:moveTo>
                    <a:pt x="325098" y="325098"/>
                  </a:moveTo>
                  <a:lnTo>
                    <a:pt x="162554" y="325098"/>
                  </a:lnTo>
                  <a:lnTo>
                    <a:pt x="162554" y="162554"/>
                  </a:lnTo>
                  <a:lnTo>
                    <a:pt x="325107" y="162554"/>
                  </a:lnTo>
                  <a:lnTo>
                    <a:pt x="325107" y="32509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35AC14E-8FFE-4B86-8311-A8E2D1916DAC}"/>
                </a:ext>
              </a:extLst>
            </p:cNvPr>
            <p:cNvSpPr/>
            <p:nvPr/>
          </p:nvSpPr>
          <p:spPr>
            <a:xfrm>
              <a:off x="7721498" y="3104073"/>
              <a:ext cx="487641" cy="487642"/>
            </a:xfrm>
            <a:custGeom>
              <a:avLst/>
              <a:gdLst>
                <a:gd name="connsiteX0" fmla="*/ 243821 w 487641"/>
                <a:gd name="connsiteY0" fmla="*/ 0 h 487642"/>
                <a:gd name="connsiteX1" fmla="*/ 0 w 487641"/>
                <a:gd name="connsiteY1" fmla="*/ 243821 h 487642"/>
                <a:gd name="connsiteX2" fmla="*/ 243821 w 487641"/>
                <a:gd name="connsiteY2" fmla="*/ 487642 h 487642"/>
                <a:gd name="connsiteX3" fmla="*/ 487642 w 487641"/>
                <a:gd name="connsiteY3" fmla="*/ 243821 h 487642"/>
                <a:gd name="connsiteX4" fmla="*/ 243821 w 487641"/>
                <a:gd name="connsiteY4" fmla="*/ 0 h 487642"/>
                <a:gd name="connsiteX5" fmla="*/ 243821 w 487641"/>
                <a:gd name="connsiteY5" fmla="*/ 325174 h 487642"/>
                <a:gd name="connsiteX6" fmla="*/ 162544 w 487641"/>
                <a:gd name="connsiteY6" fmla="*/ 243897 h 487642"/>
                <a:gd name="connsiteX7" fmla="*/ 243821 w 487641"/>
                <a:gd name="connsiteY7" fmla="*/ 162620 h 487642"/>
                <a:gd name="connsiteX8" fmla="*/ 325098 w 487641"/>
                <a:gd name="connsiteY8" fmla="*/ 243897 h 487642"/>
                <a:gd name="connsiteX9" fmla="*/ 243821 w 487641"/>
                <a:gd name="connsiteY9" fmla="*/ 325174 h 48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41" h="487642">
                  <a:moveTo>
                    <a:pt x="243821" y="0"/>
                  </a:moveTo>
                  <a:cubicBezTo>
                    <a:pt x="109394" y="0"/>
                    <a:pt x="0" y="109395"/>
                    <a:pt x="0" y="243821"/>
                  </a:cubicBezTo>
                  <a:cubicBezTo>
                    <a:pt x="0" y="378247"/>
                    <a:pt x="109394" y="487642"/>
                    <a:pt x="243821" y="487642"/>
                  </a:cubicBezTo>
                  <a:cubicBezTo>
                    <a:pt x="378247" y="487642"/>
                    <a:pt x="487642" y="378247"/>
                    <a:pt x="487642" y="243821"/>
                  </a:cubicBezTo>
                  <a:cubicBezTo>
                    <a:pt x="487642" y="109395"/>
                    <a:pt x="378247" y="0"/>
                    <a:pt x="243821" y="0"/>
                  </a:cubicBezTo>
                  <a:close/>
                  <a:moveTo>
                    <a:pt x="243821" y="325174"/>
                  </a:moveTo>
                  <a:cubicBezTo>
                    <a:pt x="198958" y="325174"/>
                    <a:pt x="162544" y="288684"/>
                    <a:pt x="162544" y="243897"/>
                  </a:cubicBezTo>
                  <a:cubicBezTo>
                    <a:pt x="162544" y="199111"/>
                    <a:pt x="198958" y="162620"/>
                    <a:pt x="243821" y="162620"/>
                  </a:cubicBezTo>
                  <a:cubicBezTo>
                    <a:pt x="288684" y="162620"/>
                    <a:pt x="325098" y="199035"/>
                    <a:pt x="325098" y="243897"/>
                  </a:cubicBezTo>
                  <a:cubicBezTo>
                    <a:pt x="325098" y="288769"/>
                    <a:pt x="288684" y="325174"/>
                    <a:pt x="243821" y="3251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6BBBCA0-3ED4-49DF-B731-EAEF2DF9B78C}"/>
                </a:ext>
              </a:extLst>
            </p:cNvPr>
            <p:cNvSpPr/>
            <p:nvPr/>
          </p:nvSpPr>
          <p:spPr>
            <a:xfrm>
              <a:off x="7396400" y="2778975"/>
              <a:ext cx="1137837" cy="1137837"/>
            </a:xfrm>
            <a:custGeom>
              <a:avLst/>
              <a:gdLst>
                <a:gd name="connsiteX0" fmla="*/ 568919 w 1137837"/>
                <a:gd name="connsiteY0" fmla="*/ 0 h 1137837"/>
                <a:gd name="connsiteX1" fmla="*/ 0 w 1137837"/>
                <a:gd name="connsiteY1" fmla="*/ 568919 h 1137837"/>
                <a:gd name="connsiteX2" fmla="*/ 568919 w 1137837"/>
                <a:gd name="connsiteY2" fmla="*/ 1137837 h 1137837"/>
                <a:gd name="connsiteX3" fmla="*/ 1137838 w 1137837"/>
                <a:gd name="connsiteY3" fmla="*/ 568919 h 1137837"/>
                <a:gd name="connsiteX4" fmla="*/ 568919 w 1137837"/>
                <a:gd name="connsiteY4" fmla="*/ 0 h 1137837"/>
                <a:gd name="connsiteX5" fmla="*/ 568919 w 1137837"/>
                <a:gd name="connsiteY5" fmla="*/ 975370 h 1137837"/>
                <a:gd name="connsiteX6" fmla="*/ 162544 w 1137837"/>
                <a:gd name="connsiteY6" fmla="*/ 568995 h 1137837"/>
                <a:gd name="connsiteX7" fmla="*/ 568919 w 1137837"/>
                <a:gd name="connsiteY7" fmla="*/ 162620 h 1137837"/>
                <a:gd name="connsiteX8" fmla="*/ 975293 w 1137837"/>
                <a:gd name="connsiteY8" fmla="*/ 568995 h 1137837"/>
                <a:gd name="connsiteX9" fmla="*/ 568919 w 1137837"/>
                <a:gd name="connsiteY9" fmla="*/ 975370 h 113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837" h="1137837">
                  <a:moveTo>
                    <a:pt x="568919" y="0"/>
                  </a:moveTo>
                  <a:cubicBezTo>
                    <a:pt x="255279" y="0"/>
                    <a:pt x="0" y="255203"/>
                    <a:pt x="0" y="568919"/>
                  </a:cubicBezTo>
                  <a:cubicBezTo>
                    <a:pt x="0" y="882634"/>
                    <a:pt x="255279" y="1137837"/>
                    <a:pt x="568919" y="1137837"/>
                  </a:cubicBezTo>
                  <a:cubicBezTo>
                    <a:pt x="882558" y="1137837"/>
                    <a:pt x="1137838" y="882634"/>
                    <a:pt x="1137838" y="568919"/>
                  </a:cubicBezTo>
                  <a:cubicBezTo>
                    <a:pt x="1137838" y="255203"/>
                    <a:pt x="882558" y="0"/>
                    <a:pt x="568919" y="0"/>
                  </a:cubicBezTo>
                  <a:close/>
                  <a:moveTo>
                    <a:pt x="568919" y="975370"/>
                  </a:moveTo>
                  <a:cubicBezTo>
                    <a:pt x="344843" y="975370"/>
                    <a:pt x="162544" y="792995"/>
                    <a:pt x="162544" y="568995"/>
                  </a:cubicBezTo>
                  <a:cubicBezTo>
                    <a:pt x="162544" y="344919"/>
                    <a:pt x="344843" y="162620"/>
                    <a:pt x="568919" y="162620"/>
                  </a:cubicBezTo>
                  <a:cubicBezTo>
                    <a:pt x="792994" y="162620"/>
                    <a:pt x="975293" y="344919"/>
                    <a:pt x="975293" y="568995"/>
                  </a:cubicBezTo>
                  <a:cubicBezTo>
                    <a:pt x="975293" y="793071"/>
                    <a:pt x="792994" y="975370"/>
                    <a:pt x="568919" y="9753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" name="Graphic 3">
            <a:extLst>
              <a:ext uri="{FF2B5EF4-FFF2-40B4-BE49-F238E27FC236}">
                <a16:creationId xmlns:a16="http://schemas.microsoft.com/office/drawing/2014/main" id="{A50C267A-BA9A-4505-9A9B-9D2FC872E993}"/>
              </a:ext>
            </a:extLst>
          </p:cNvPr>
          <p:cNvGrpSpPr/>
          <p:nvPr/>
        </p:nvGrpSpPr>
        <p:grpSpPr>
          <a:xfrm>
            <a:off x="8905058" y="3490912"/>
            <a:ext cx="751282" cy="751292"/>
            <a:chOff x="3657637" y="990600"/>
            <a:chExt cx="4876801" cy="4876876"/>
          </a:xfrm>
          <a:solidFill>
            <a:srgbClr val="FFFFFF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185B3B-988F-4C83-A99E-16C1CC3B61D7}"/>
                </a:ext>
              </a:extLst>
            </p:cNvPr>
            <p:cNvSpPr/>
            <p:nvPr/>
          </p:nvSpPr>
          <p:spPr>
            <a:xfrm>
              <a:off x="4551722" y="1640904"/>
              <a:ext cx="243820" cy="162557"/>
            </a:xfrm>
            <a:custGeom>
              <a:avLst/>
              <a:gdLst>
                <a:gd name="connsiteX0" fmla="*/ 81257 w 243820"/>
                <a:gd name="connsiteY0" fmla="*/ 162557 h 162557"/>
                <a:gd name="connsiteX1" fmla="*/ 162562 w 243820"/>
                <a:gd name="connsiteY1" fmla="*/ 162557 h 162557"/>
                <a:gd name="connsiteX2" fmla="*/ 243820 w 243820"/>
                <a:gd name="connsiteY2" fmla="*/ 81298 h 162557"/>
                <a:gd name="connsiteX3" fmla="*/ 162562 w 243820"/>
                <a:gd name="connsiteY3" fmla="*/ 0 h 162557"/>
                <a:gd name="connsiteX4" fmla="*/ 81257 w 243820"/>
                <a:gd name="connsiteY4" fmla="*/ 0 h 162557"/>
                <a:gd name="connsiteX5" fmla="*/ 0 w 243820"/>
                <a:gd name="connsiteY5" fmla="*/ 81298 h 162557"/>
                <a:gd name="connsiteX6" fmla="*/ 81257 w 243820"/>
                <a:gd name="connsiteY6" fmla="*/ 162557 h 16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820" h="162557">
                  <a:moveTo>
                    <a:pt x="81257" y="162557"/>
                  </a:moveTo>
                  <a:lnTo>
                    <a:pt x="162562" y="162557"/>
                  </a:lnTo>
                  <a:cubicBezTo>
                    <a:pt x="207425" y="162557"/>
                    <a:pt x="243820" y="126169"/>
                    <a:pt x="243820" y="81298"/>
                  </a:cubicBezTo>
                  <a:cubicBezTo>
                    <a:pt x="243820" y="36389"/>
                    <a:pt x="207425" y="0"/>
                    <a:pt x="162562" y="0"/>
                  </a:cubicBezTo>
                  <a:lnTo>
                    <a:pt x="81257" y="0"/>
                  </a:lnTo>
                  <a:cubicBezTo>
                    <a:pt x="36388" y="0"/>
                    <a:pt x="0" y="36389"/>
                    <a:pt x="0" y="81298"/>
                  </a:cubicBezTo>
                  <a:cubicBezTo>
                    <a:pt x="0" y="126169"/>
                    <a:pt x="36388" y="162557"/>
                    <a:pt x="81257" y="1625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7AC83AC-FAA9-4E6A-9763-BE8EEFD37712}"/>
                </a:ext>
              </a:extLst>
            </p:cNvPr>
            <p:cNvSpPr/>
            <p:nvPr/>
          </p:nvSpPr>
          <p:spPr>
            <a:xfrm>
              <a:off x="4958095" y="1640904"/>
              <a:ext cx="1219200" cy="162557"/>
            </a:xfrm>
            <a:custGeom>
              <a:avLst/>
              <a:gdLst>
                <a:gd name="connsiteX0" fmla="*/ 81296 w 1219200"/>
                <a:gd name="connsiteY0" fmla="*/ 162557 h 162557"/>
                <a:gd name="connsiteX1" fmla="*/ 1137942 w 1219200"/>
                <a:gd name="connsiteY1" fmla="*/ 162557 h 162557"/>
                <a:gd name="connsiteX2" fmla="*/ 1219200 w 1219200"/>
                <a:gd name="connsiteY2" fmla="*/ 81298 h 162557"/>
                <a:gd name="connsiteX3" fmla="*/ 1137942 w 1219200"/>
                <a:gd name="connsiteY3" fmla="*/ 0 h 162557"/>
                <a:gd name="connsiteX4" fmla="*/ 81296 w 1219200"/>
                <a:gd name="connsiteY4" fmla="*/ 0 h 162557"/>
                <a:gd name="connsiteX5" fmla="*/ 0 w 1219200"/>
                <a:gd name="connsiteY5" fmla="*/ 81298 h 162557"/>
                <a:gd name="connsiteX6" fmla="*/ 81296 w 1219200"/>
                <a:gd name="connsiteY6" fmla="*/ 162557 h 16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" h="162557">
                  <a:moveTo>
                    <a:pt x="81296" y="162557"/>
                  </a:moveTo>
                  <a:lnTo>
                    <a:pt x="1137942" y="162557"/>
                  </a:lnTo>
                  <a:cubicBezTo>
                    <a:pt x="1182814" y="162557"/>
                    <a:pt x="1219200" y="126169"/>
                    <a:pt x="1219200" y="81298"/>
                  </a:cubicBezTo>
                  <a:cubicBezTo>
                    <a:pt x="1219200" y="36389"/>
                    <a:pt x="1182814" y="0"/>
                    <a:pt x="1137942" y="0"/>
                  </a:cubicBezTo>
                  <a:lnTo>
                    <a:pt x="81296" y="0"/>
                  </a:lnTo>
                  <a:cubicBezTo>
                    <a:pt x="36424" y="0"/>
                    <a:pt x="0" y="36389"/>
                    <a:pt x="0" y="81298"/>
                  </a:cubicBezTo>
                  <a:cubicBezTo>
                    <a:pt x="0" y="126169"/>
                    <a:pt x="36424" y="162557"/>
                    <a:pt x="81296" y="1625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3EF5728-E24B-470A-B8E3-AD659076ADBA}"/>
                </a:ext>
              </a:extLst>
            </p:cNvPr>
            <p:cNvSpPr/>
            <p:nvPr/>
          </p:nvSpPr>
          <p:spPr>
            <a:xfrm>
              <a:off x="3657637" y="990600"/>
              <a:ext cx="4876801" cy="4876876"/>
            </a:xfrm>
            <a:custGeom>
              <a:avLst/>
              <a:gdLst>
                <a:gd name="connsiteX0" fmla="*/ 4139023 w 4876801"/>
                <a:gd name="connsiteY0" fmla="*/ 2601030 h 4876876"/>
                <a:gd name="connsiteX1" fmla="*/ 3962401 w 4876801"/>
                <a:gd name="connsiteY1" fmla="*/ 2601030 h 4876876"/>
                <a:gd name="connsiteX2" fmla="*/ 3960687 w 4876801"/>
                <a:gd name="connsiteY2" fmla="*/ 2601030 h 4876876"/>
                <a:gd name="connsiteX3" fmla="*/ 3851521 w 4876801"/>
                <a:gd name="connsiteY3" fmla="*/ 2617289 h 4876876"/>
                <a:gd name="connsiteX4" fmla="*/ 3843415 w 4876801"/>
                <a:gd name="connsiteY4" fmla="*/ 2619632 h 4876876"/>
                <a:gd name="connsiteX5" fmla="*/ 3725390 w 4876801"/>
                <a:gd name="connsiteY5" fmla="*/ 2686384 h 4876876"/>
                <a:gd name="connsiteX6" fmla="*/ 4186905 w 4876801"/>
                <a:gd name="connsiteY6" fmla="*/ 2020529 h 4876876"/>
                <a:gd name="connsiteX7" fmla="*/ 4213880 w 4876801"/>
                <a:gd name="connsiteY7" fmla="*/ 1910286 h 4876876"/>
                <a:gd name="connsiteX8" fmla="*/ 4104305 w 4876801"/>
                <a:gd name="connsiteY8" fmla="*/ 1880559 h 4876876"/>
                <a:gd name="connsiteX9" fmla="*/ 3622816 w 4876801"/>
                <a:gd name="connsiteY9" fmla="*/ 2420093 h 4876876"/>
                <a:gd name="connsiteX10" fmla="*/ 3608823 w 4876801"/>
                <a:gd name="connsiteY10" fmla="*/ 2379459 h 4876876"/>
                <a:gd name="connsiteX11" fmla="*/ 3413742 w 4876801"/>
                <a:gd name="connsiteY11" fmla="*/ 2103130 h 4876876"/>
                <a:gd name="connsiteX12" fmla="*/ 3413742 w 4876801"/>
                <a:gd name="connsiteY12" fmla="*/ 731602 h 4876876"/>
                <a:gd name="connsiteX13" fmla="*/ 3169930 w 4876801"/>
                <a:gd name="connsiteY13" fmla="*/ 487747 h 4876876"/>
                <a:gd name="connsiteX14" fmla="*/ 2829859 w 4876801"/>
                <a:gd name="connsiteY14" fmla="*/ 487747 h 4876876"/>
                <a:gd name="connsiteX15" fmla="*/ 2600955 w 4876801"/>
                <a:gd name="connsiteY15" fmla="*/ 325189 h 4876876"/>
                <a:gd name="connsiteX16" fmla="*/ 2165519 w 4876801"/>
                <a:gd name="connsiteY16" fmla="*/ 325189 h 4876876"/>
                <a:gd name="connsiteX17" fmla="*/ 1706871 w 4876801"/>
                <a:gd name="connsiteY17" fmla="*/ 0 h 4876876"/>
                <a:gd name="connsiteX18" fmla="*/ 1248224 w 4876801"/>
                <a:gd name="connsiteY18" fmla="*/ 325189 h 4876876"/>
                <a:gd name="connsiteX19" fmla="*/ 812787 w 4876801"/>
                <a:gd name="connsiteY19" fmla="*/ 325189 h 4876876"/>
                <a:gd name="connsiteX20" fmla="*/ 583927 w 4876801"/>
                <a:gd name="connsiteY20" fmla="*/ 487747 h 4876876"/>
                <a:gd name="connsiteX21" fmla="*/ 243855 w 4876801"/>
                <a:gd name="connsiteY21" fmla="*/ 487747 h 4876876"/>
                <a:gd name="connsiteX22" fmla="*/ 0 w 4876801"/>
                <a:gd name="connsiteY22" fmla="*/ 731602 h 4876876"/>
                <a:gd name="connsiteX23" fmla="*/ 0 w 4876801"/>
                <a:gd name="connsiteY23" fmla="*/ 4633017 h 4876876"/>
                <a:gd name="connsiteX24" fmla="*/ 243855 w 4876801"/>
                <a:gd name="connsiteY24" fmla="*/ 4876876 h 4876876"/>
                <a:gd name="connsiteX25" fmla="*/ 3169930 w 4876801"/>
                <a:gd name="connsiteY25" fmla="*/ 4876876 h 4876876"/>
                <a:gd name="connsiteX26" fmla="*/ 3279163 w 4876801"/>
                <a:gd name="connsiteY26" fmla="*/ 4850454 h 4876876"/>
                <a:gd name="connsiteX27" fmla="*/ 3505687 w 4876801"/>
                <a:gd name="connsiteY27" fmla="*/ 4876876 h 4876876"/>
                <a:gd name="connsiteX28" fmla="*/ 3809515 w 4876801"/>
                <a:gd name="connsiteY28" fmla="*/ 4876876 h 4876876"/>
                <a:gd name="connsiteX29" fmla="*/ 4876801 w 4876801"/>
                <a:gd name="connsiteY29" fmla="*/ 3738934 h 4876876"/>
                <a:gd name="connsiteX30" fmla="*/ 4876801 w 4876801"/>
                <a:gd name="connsiteY30" fmla="*/ 3386995 h 4876876"/>
                <a:gd name="connsiteX31" fmla="*/ 4139023 w 4876801"/>
                <a:gd name="connsiteY31" fmla="*/ 2601030 h 4876876"/>
                <a:gd name="connsiteX32" fmla="*/ 3456833 w 4876801"/>
                <a:gd name="connsiteY32" fmla="*/ 2437657 h 4876876"/>
                <a:gd name="connsiteX33" fmla="*/ 3502258 w 4876801"/>
                <a:gd name="connsiteY33" fmla="*/ 2633548 h 4876876"/>
                <a:gd name="connsiteX34" fmla="*/ 3478712 w 4876801"/>
                <a:gd name="connsiteY34" fmla="*/ 2622728 h 4876876"/>
                <a:gd name="connsiteX35" fmla="*/ 3354030 w 4876801"/>
                <a:gd name="connsiteY35" fmla="*/ 2601030 h 4876876"/>
                <a:gd name="connsiteX36" fmla="*/ 3352239 w 4876801"/>
                <a:gd name="connsiteY36" fmla="*/ 2601030 h 4876876"/>
                <a:gd name="connsiteX37" fmla="*/ 3176179 w 4876801"/>
                <a:gd name="connsiteY37" fmla="*/ 2601030 h 4876876"/>
                <a:gd name="connsiteX38" fmla="*/ 3110171 w 4876801"/>
                <a:gd name="connsiteY38" fmla="*/ 2604602 h 4876876"/>
                <a:gd name="connsiteX39" fmla="*/ 3104551 w 4876801"/>
                <a:gd name="connsiteY39" fmla="*/ 2602335 h 4876876"/>
                <a:gd name="connsiteX40" fmla="*/ 2849424 w 4876801"/>
                <a:gd name="connsiteY40" fmla="*/ 2122284 h 4876876"/>
                <a:gd name="connsiteX41" fmla="*/ 3005662 w 4876801"/>
                <a:gd name="connsiteY41" fmla="*/ 2113579 h 4876876"/>
                <a:gd name="connsiteX42" fmla="*/ 3007367 w 4876801"/>
                <a:gd name="connsiteY42" fmla="*/ 2113579 h 4876876"/>
                <a:gd name="connsiteX43" fmla="*/ 3456833 w 4876801"/>
                <a:gd name="connsiteY43" fmla="*/ 2437991 h 4876876"/>
                <a:gd name="connsiteX44" fmla="*/ 2631025 w 4876801"/>
                <a:gd name="connsiteY44" fmla="*/ 4389206 h 4876876"/>
                <a:gd name="connsiteX45" fmla="*/ 487672 w 4876801"/>
                <a:gd name="connsiteY45" fmla="*/ 4389206 h 4876876"/>
                <a:gd name="connsiteX46" fmla="*/ 487672 w 4876801"/>
                <a:gd name="connsiteY46" fmla="*/ 975417 h 4876876"/>
                <a:gd name="connsiteX47" fmla="*/ 583927 w 4876801"/>
                <a:gd name="connsiteY47" fmla="*/ 975417 h 4876876"/>
                <a:gd name="connsiteX48" fmla="*/ 812787 w 4876801"/>
                <a:gd name="connsiteY48" fmla="*/ 1137980 h 4876876"/>
                <a:gd name="connsiteX49" fmla="*/ 2600955 w 4876801"/>
                <a:gd name="connsiteY49" fmla="*/ 1137980 h 4876876"/>
                <a:gd name="connsiteX50" fmla="*/ 2829859 w 4876801"/>
                <a:gd name="connsiteY50" fmla="*/ 975417 h 4876876"/>
                <a:gd name="connsiteX51" fmla="*/ 2926072 w 4876801"/>
                <a:gd name="connsiteY51" fmla="*/ 975417 h 4876876"/>
                <a:gd name="connsiteX52" fmla="*/ 2926072 w 4876801"/>
                <a:gd name="connsiteY52" fmla="*/ 1951996 h 4876876"/>
                <a:gd name="connsiteX53" fmla="*/ 2694757 w 4876801"/>
                <a:gd name="connsiteY53" fmla="*/ 2051333 h 4876876"/>
                <a:gd name="connsiteX54" fmla="*/ 2874208 w 4876801"/>
                <a:gd name="connsiteY54" fmla="*/ 2670943 h 4876876"/>
                <a:gd name="connsiteX55" fmla="*/ 2438401 w 4876801"/>
                <a:gd name="connsiteY55" fmla="*/ 3386995 h 4876876"/>
                <a:gd name="connsiteX56" fmla="*/ 2438401 w 4876801"/>
                <a:gd name="connsiteY56" fmla="*/ 3738934 h 4876876"/>
                <a:gd name="connsiteX57" fmla="*/ 2631025 w 4876801"/>
                <a:gd name="connsiteY57" fmla="*/ 4389206 h 4876876"/>
                <a:gd name="connsiteX58" fmla="*/ 3251188 w 4876801"/>
                <a:gd name="connsiteY58" fmla="*/ 731602 h 4876876"/>
                <a:gd name="connsiteX59" fmla="*/ 3251188 w 4876801"/>
                <a:gd name="connsiteY59" fmla="*/ 2003527 h 4876876"/>
                <a:gd name="connsiteX60" fmla="*/ 3088635 w 4876801"/>
                <a:gd name="connsiteY60" fmla="*/ 1958988 h 4876876"/>
                <a:gd name="connsiteX61" fmla="*/ 3088635 w 4876801"/>
                <a:gd name="connsiteY61" fmla="*/ 975417 h 4876876"/>
                <a:gd name="connsiteX62" fmla="*/ 2926072 w 4876801"/>
                <a:gd name="connsiteY62" fmla="*/ 812862 h 4876876"/>
                <a:gd name="connsiteX63" fmla="*/ 2844814 w 4876801"/>
                <a:gd name="connsiteY63" fmla="*/ 812862 h 4876876"/>
                <a:gd name="connsiteX64" fmla="*/ 2844814 w 4876801"/>
                <a:gd name="connsiteY64" fmla="*/ 650304 h 4876876"/>
                <a:gd name="connsiteX65" fmla="*/ 3169930 w 4876801"/>
                <a:gd name="connsiteY65" fmla="*/ 650304 h 4876876"/>
                <a:gd name="connsiteX66" fmla="*/ 3251188 w 4876801"/>
                <a:gd name="connsiteY66" fmla="*/ 731602 h 4876876"/>
                <a:gd name="connsiteX67" fmla="*/ 812787 w 4876801"/>
                <a:gd name="connsiteY67" fmla="*/ 487747 h 4876876"/>
                <a:gd name="connsiteX68" fmla="*/ 1308612 w 4876801"/>
                <a:gd name="connsiteY68" fmla="*/ 487747 h 4876876"/>
                <a:gd name="connsiteX69" fmla="*/ 1316718 w 4876801"/>
                <a:gd name="connsiteY69" fmla="*/ 486035 h 4876876"/>
                <a:gd name="connsiteX70" fmla="*/ 1331672 w 4876801"/>
                <a:gd name="connsiteY70" fmla="*/ 483021 h 4876876"/>
                <a:gd name="connsiteX71" fmla="*/ 1346560 w 4876801"/>
                <a:gd name="connsiteY71" fmla="*/ 476845 h 4876876"/>
                <a:gd name="connsiteX72" fmla="*/ 1378411 w 4876801"/>
                <a:gd name="connsiteY72" fmla="*/ 444997 h 4876876"/>
                <a:gd name="connsiteX73" fmla="*/ 1384698 w 4876801"/>
                <a:gd name="connsiteY73" fmla="*/ 430113 h 4876876"/>
                <a:gd name="connsiteX74" fmla="*/ 1387936 w 4876801"/>
                <a:gd name="connsiteY74" fmla="*/ 422560 h 4876876"/>
                <a:gd name="connsiteX75" fmla="*/ 1706462 w 4876801"/>
                <a:gd name="connsiteY75" fmla="*/ 162557 h 4876876"/>
                <a:gd name="connsiteX76" fmla="*/ 2024997 w 4876801"/>
                <a:gd name="connsiteY76" fmla="*/ 422560 h 4876876"/>
                <a:gd name="connsiteX77" fmla="*/ 2028416 w 4876801"/>
                <a:gd name="connsiteY77" fmla="*/ 431192 h 4876876"/>
                <a:gd name="connsiteX78" fmla="*/ 2032988 w 4876801"/>
                <a:gd name="connsiteY78" fmla="*/ 442801 h 4876876"/>
                <a:gd name="connsiteX79" fmla="*/ 2042885 w 4876801"/>
                <a:gd name="connsiteY79" fmla="*/ 457497 h 4876876"/>
                <a:gd name="connsiteX80" fmla="*/ 2050514 w 4876801"/>
                <a:gd name="connsiteY80" fmla="*/ 466130 h 4876876"/>
                <a:gd name="connsiteX81" fmla="*/ 2066297 w 4876801"/>
                <a:gd name="connsiteY81" fmla="*/ 476771 h 4876876"/>
                <a:gd name="connsiteX82" fmla="*/ 2105140 w 4876801"/>
                <a:gd name="connsiteY82" fmla="*/ 487747 h 4876876"/>
                <a:gd name="connsiteX83" fmla="*/ 2600955 w 4876801"/>
                <a:gd name="connsiteY83" fmla="*/ 487747 h 4876876"/>
                <a:gd name="connsiteX84" fmla="*/ 2682251 w 4876801"/>
                <a:gd name="connsiteY84" fmla="*/ 569044 h 4876876"/>
                <a:gd name="connsiteX85" fmla="*/ 2682251 w 4876801"/>
                <a:gd name="connsiteY85" fmla="*/ 894159 h 4876876"/>
                <a:gd name="connsiteX86" fmla="*/ 2600955 w 4876801"/>
                <a:gd name="connsiteY86" fmla="*/ 975417 h 4876876"/>
                <a:gd name="connsiteX87" fmla="*/ 812787 w 4876801"/>
                <a:gd name="connsiteY87" fmla="*/ 975417 h 4876876"/>
                <a:gd name="connsiteX88" fmla="*/ 731528 w 4876801"/>
                <a:gd name="connsiteY88" fmla="*/ 894159 h 4876876"/>
                <a:gd name="connsiteX89" fmla="*/ 731528 w 4876801"/>
                <a:gd name="connsiteY89" fmla="*/ 569044 h 4876876"/>
                <a:gd name="connsiteX90" fmla="*/ 812787 w 4876801"/>
                <a:gd name="connsiteY90" fmla="*/ 487747 h 4876876"/>
                <a:gd name="connsiteX91" fmla="*/ 243855 w 4876801"/>
                <a:gd name="connsiteY91" fmla="*/ 4714313 h 4876876"/>
                <a:gd name="connsiteX92" fmla="*/ 162557 w 4876801"/>
                <a:gd name="connsiteY92" fmla="*/ 4633017 h 4876876"/>
                <a:gd name="connsiteX93" fmla="*/ 162557 w 4876801"/>
                <a:gd name="connsiteY93" fmla="*/ 731602 h 4876876"/>
                <a:gd name="connsiteX94" fmla="*/ 243855 w 4876801"/>
                <a:gd name="connsiteY94" fmla="*/ 650304 h 4876876"/>
                <a:gd name="connsiteX95" fmla="*/ 568970 w 4876801"/>
                <a:gd name="connsiteY95" fmla="*/ 650304 h 4876876"/>
                <a:gd name="connsiteX96" fmla="*/ 568970 w 4876801"/>
                <a:gd name="connsiteY96" fmla="*/ 812862 h 4876876"/>
                <a:gd name="connsiteX97" fmla="*/ 487672 w 4876801"/>
                <a:gd name="connsiteY97" fmla="*/ 812862 h 4876876"/>
                <a:gd name="connsiteX98" fmla="*/ 325115 w 4876801"/>
                <a:gd name="connsiteY98" fmla="*/ 975417 h 4876876"/>
                <a:gd name="connsiteX99" fmla="*/ 325115 w 4876801"/>
                <a:gd name="connsiteY99" fmla="*/ 4389206 h 4876876"/>
                <a:gd name="connsiteX100" fmla="*/ 487672 w 4876801"/>
                <a:gd name="connsiteY100" fmla="*/ 4551760 h 4876876"/>
                <a:gd name="connsiteX101" fmla="*/ 2760089 w 4876801"/>
                <a:gd name="connsiteY101" fmla="*/ 4551760 h 4876876"/>
                <a:gd name="connsiteX102" fmla="*/ 2958590 w 4876801"/>
                <a:gd name="connsiteY102" fmla="*/ 4714313 h 4876876"/>
                <a:gd name="connsiteX103" fmla="*/ 4714247 w 4876801"/>
                <a:gd name="connsiteY103" fmla="*/ 3738934 h 4876876"/>
                <a:gd name="connsiteX104" fmla="*/ 3809515 w 4876801"/>
                <a:gd name="connsiteY104" fmla="*/ 4714313 h 4876876"/>
                <a:gd name="connsiteX105" fmla="*/ 3505687 w 4876801"/>
                <a:gd name="connsiteY105" fmla="*/ 4714313 h 4876876"/>
                <a:gd name="connsiteX106" fmla="*/ 2600955 w 4876801"/>
                <a:gd name="connsiteY106" fmla="*/ 3738934 h 4876876"/>
                <a:gd name="connsiteX107" fmla="*/ 2600955 w 4876801"/>
                <a:gd name="connsiteY107" fmla="*/ 3386995 h 4876876"/>
                <a:gd name="connsiteX108" fmla="*/ 3176179 w 4876801"/>
                <a:gd name="connsiteY108" fmla="*/ 2763593 h 4876876"/>
                <a:gd name="connsiteX109" fmla="*/ 3355401 w 4876801"/>
                <a:gd name="connsiteY109" fmla="*/ 2763593 h 4876876"/>
                <a:gd name="connsiteX110" fmla="*/ 3423610 w 4876801"/>
                <a:gd name="connsiteY110" fmla="*/ 2775795 h 4876876"/>
                <a:gd name="connsiteX111" fmla="*/ 3576305 w 4876801"/>
                <a:gd name="connsiteY111" fmla="*/ 3008148 h 4876876"/>
                <a:gd name="connsiteX112" fmla="*/ 3576305 w 4876801"/>
                <a:gd name="connsiteY112" fmla="*/ 3088701 h 4876876"/>
                <a:gd name="connsiteX113" fmla="*/ 3657601 w 4876801"/>
                <a:gd name="connsiteY113" fmla="*/ 3170006 h 4876876"/>
                <a:gd name="connsiteX114" fmla="*/ 3738859 w 4876801"/>
                <a:gd name="connsiteY114" fmla="*/ 3088701 h 4876876"/>
                <a:gd name="connsiteX115" fmla="*/ 3738859 w 4876801"/>
                <a:gd name="connsiteY115" fmla="*/ 3007928 h 4876876"/>
                <a:gd name="connsiteX116" fmla="*/ 3890554 w 4876801"/>
                <a:gd name="connsiteY116" fmla="*/ 2775195 h 4876876"/>
                <a:gd name="connsiteX117" fmla="*/ 3894459 w 4876801"/>
                <a:gd name="connsiteY117" fmla="*/ 2774080 h 4876876"/>
                <a:gd name="connsiteX118" fmla="*/ 3959458 w 4876801"/>
                <a:gd name="connsiteY118" fmla="*/ 2763441 h 4876876"/>
                <a:gd name="connsiteX119" fmla="*/ 4138947 w 4876801"/>
                <a:gd name="connsiteY119" fmla="*/ 2763441 h 4876876"/>
                <a:gd name="connsiteX120" fmla="*/ 4714247 w 4876801"/>
                <a:gd name="connsiteY120" fmla="*/ 3386995 h 487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76801" h="4876876">
                  <a:moveTo>
                    <a:pt x="4139023" y="2601030"/>
                  </a:moveTo>
                  <a:lnTo>
                    <a:pt x="3962401" y="2601030"/>
                  </a:lnTo>
                  <a:cubicBezTo>
                    <a:pt x="3961839" y="2601030"/>
                    <a:pt x="3961248" y="2601030"/>
                    <a:pt x="3960687" y="2601030"/>
                  </a:cubicBezTo>
                  <a:cubicBezTo>
                    <a:pt x="3923701" y="2601106"/>
                    <a:pt x="3886944" y="2606574"/>
                    <a:pt x="3851521" y="2617289"/>
                  </a:cubicBezTo>
                  <a:cubicBezTo>
                    <a:pt x="3848768" y="2617927"/>
                    <a:pt x="3846053" y="2618708"/>
                    <a:pt x="3843415" y="2619632"/>
                  </a:cubicBezTo>
                  <a:cubicBezTo>
                    <a:pt x="3800362" y="2634558"/>
                    <a:pt x="3760366" y="2657180"/>
                    <a:pt x="3725390" y="2686384"/>
                  </a:cubicBezTo>
                  <a:cubicBezTo>
                    <a:pt x="3743031" y="2499417"/>
                    <a:pt x="3835595" y="2227955"/>
                    <a:pt x="4186905" y="2020529"/>
                  </a:cubicBezTo>
                  <a:cubicBezTo>
                    <a:pt x="4224301" y="1997202"/>
                    <a:pt x="4236283" y="1948272"/>
                    <a:pt x="4213880" y="1910286"/>
                  </a:cubicBezTo>
                  <a:cubicBezTo>
                    <a:pt x="4191449" y="1872291"/>
                    <a:pt x="4142852" y="1859089"/>
                    <a:pt x="4104305" y="1880559"/>
                  </a:cubicBezTo>
                  <a:cubicBezTo>
                    <a:pt x="3886087" y="1999098"/>
                    <a:pt x="3715865" y="2189855"/>
                    <a:pt x="3622816" y="2420093"/>
                  </a:cubicBezTo>
                  <a:cubicBezTo>
                    <a:pt x="3618491" y="2406034"/>
                    <a:pt x="3613881" y="2392299"/>
                    <a:pt x="3608823" y="2379459"/>
                  </a:cubicBezTo>
                  <a:cubicBezTo>
                    <a:pt x="3568114" y="2272379"/>
                    <a:pt x="3501029" y="2177320"/>
                    <a:pt x="3413742" y="2103130"/>
                  </a:cubicBezTo>
                  <a:lnTo>
                    <a:pt x="3413742" y="731602"/>
                  </a:lnTo>
                  <a:cubicBezTo>
                    <a:pt x="3413742" y="596913"/>
                    <a:pt x="3304576" y="487747"/>
                    <a:pt x="3169930" y="487747"/>
                  </a:cubicBezTo>
                  <a:lnTo>
                    <a:pt x="2829859" y="487747"/>
                  </a:lnTo>
                  <a:cubicBezTo>
                    <a:pt x="2795512" y="390674"/>
                    <a:pt x="2703910" y="325636"/>
                    <a:pt x="2600955" y="325189"/>
                  </a:cubicBezTo>
                  <a:lnTo>
                    <a:pt x="2165519" y="325189"/>
                  </a:lnTo>
                  <a:cubicBezTo>
                    <a:pt x="2097216" y="130411"/>
                    <a:pt x="1913297" y="0"/>
                    <a:pt x="1706871" y="0"/>
                  </a:cubicBezTo>
                  <a:cubicBezTo>
                    <a:pt x="1500446" y="0"/>
                    <a:pt x="1316537" y="130411"/>
                    <a:pt x="1248224" y="325189"/>
                  </a:cubicBezTo>
                  <a:lnTo>
                    <a:pt x="812787" y="325189"/>
                  </a:lnTo>
                  <a:cubicBezTo>
                    <a:pt x="709835" y="325636"/>
                    <a:pt x="618232" y="390674"/>
                    <a:pt x="583927" y="487747"/>
                  </a:cubicBezTo>
                  <a:lnTo>
                    <a:pt x="243855" y="487747"/>
                  </a:lnTo>
                  <a:cubicBezTo>
                    <a:pt x="109165" y="487747"/>
                    <a:pt x="0" y="596913"/>
                    <a:pt x="0" y="731602"/>
                  </a:cubicBezTo>
                  <a:lnTo>
                    <a:pt x="0" y="4633017"/>
                  </a:lnTo>
                  <a:cubicBezTo>
                    <a:pt x="0" y="4767710"/>
                    <a:pt x="109165" y="4876876"/>
                    <a:pt x="243855" y="4876876"/>
                  </a:cubicBezTo>
                  <a:lnTo>
                    <a:pt x="3169930" y="4876876"/>
                  </a:lnTo>
                  <a:cubicBezTo>
                    <a:pt x="3207916" y="4876915"/>
                    <a:pt x="3245387" y="4867866"/>
                    <a:pt x="3279163" y="4850454"/>
                  </a:cubicBezTo>
                  <a:cubicBezTo>
                    <a:pt x="3353392" y="4867866"/>
                    <a:pt x="3429411" y="4876762"/>
                    <a:pt x="3505687" y="4876876"/>
                  </a:cubicBezTo>
                  <a:lnTo>
                    <a:pt x="3809515" y="4876876"/>
                  </a:lnTo>
                  <a:cubicBezTo>
                    <a:pt x="4397979" y="4876876"/>
                    <a:pt x="4876801" y="4366508"/>
                    <a:pt x="4876801" y="3738934"/>
                  </a:cubicBezTo>
                  <a:lnTo>
                    <a:pt x="4876801" y="3386995"/>
                  </a:lnTo>
                  <a:cubicBezTo>
                    <a:pt x="4876801" y="2953788"/>
                    <a:pt x="4545845" y="2601030"/>
                    <a:pt x="4139023" y="2601030"/>
                  </a:cubicBezTo>
                  <a:close/>
                  <a:moveTo>
                    <a:pt x="3456833" y="2437657"/>
                  </a:moveTo>
                  <a:cubicBezTo>
                    <a:pt x="3477969" y="2501427"/>
                    <a:pt x="3493181" y="2566988"/>
                    <a:pt x="3502258" y="2633548"/>
                  </a:cubicBezTo>
                  <a:cubicBezTo>
                    <a:pt x="3494152" y="2630053"/>
                    <a:pt x="3486894" y="2625404"/>
                    <a:pt x="3478712" y="2622728"/>
                  </a:cubicBezTo>
                  <a:cubicBezTo>
                    <a:pt x="3438707" y="2608364"/>
                    <a:pt x="3396521" y="2601030"/>
                    <a:pt x="3354030" y="2601030"/>
                  </a:cubicBezTo>
                  <a:cubicBezTo>
                    <a:pt x="3353354" y="2601030"/>
                    <a:pt x="3352877" y="2601030"/>
                    <a:pt x="3352239" y="2601030"/>
                  </a:cubicBezTo>
                  <a:lnTo>
                    <a:pt x="3176179" y="2601030"/>
                  </a:lnTo>
                  <a:cubicBezTo>
                    <a:pt x="3153890" y="2601030"/>
                    <a:pt x="3131973" y="2602554"/>
                    <a:pt x="3110171" y="2604602"/>
                  </a:cubicBezTo>
                  <a:cubicBezTo>
                    <a:pt x="3108161" y="2604049"/>
                    <a:pt x="3106675" y="2602744"/>
                    <a:pt x="3104551" y="2602335"/>
                  </a:cubicBezTo>
                  <a:cubicBezTo>
                    <a:pt x="2835546" y="2548461"/>
                    <a:pt x="2839270" y="2234613"/>
                    <a:pt x="2849424" y="2122284"/>
                  </a:cubicBezTo>
                  <a:cubicBezTo>
                    <a:pt x="2901297" y="2116303"/>
                    <a:pt x="2953456" y="2113398"/>
                    <a:pt x="3005662" y="2113579"/>
                  </a:cubicBezTo>
                  <a:lnTo>
                    <a:pt x="3007367" y="2113579"/>
                  </a:lnTo>
                  <a:cubicBezTo>
                    <a:pt x="3210821" y="2115407"/>
                    <a:pt x="3391015" y="2245443"/>
                    <a:pt x="3456833" y="2437991"/>
                  </a:cubicBezTo>
                  <a:close/>
                  <a:moveTo>
                    <a:pt x="2631025" y="4389206"/>
                  </a:moveTo>
                  <a:lnTo>
                    <a:pt x="487672" y="4389206"/>
                  </a:lnTo>
                  <a:lnTo>
                    <a:pt x="487672" y="975417"/>
                  </a:lnTo>
                  <a:lnTo>
                    <a:pt x="583927" y="975417"/>
                  </a:lnTo>
                  <a:cubicBezTo>
                    <a:pt x="618232" y="1072496"/>
                    <a:pt x="709835" y="1137571"/>
                    <a:pt x="812787" y="1137980"/>
                  </a:cubicBezTo>
                  <a:lnTo>
                    <a:pt x="2600955" y="1137980"/>
                  </a:lnTo>
                  <a:cubicBezTo>
                    <a:pt x="2703910" y="1137571"/>
                    <a:pt x="2795512" y="1072496"/>
                    <a:pt x="2829859" y="975417"/>
                  </a:cubicBezTo>
                  <a:lnTo>
                    <a:pt x="2926072" y="975417"/>
                  </a:lnTo>
                  <a:lnTo>
                    <a:pt x="2926072" y="1951996"/>
                  </a:lnTo>
                  <a:cubicBezTo>
                    <a:pt x="2716150" y="1959473"/>
                    <a:pt x="2702234" y="2017919"/>
                    <a:pt x="2694757" y="2051333"/>
                  </a:cubicBezTo>
                  <a:cubicBezTo>
                    <a:pt x="2666144" y="2218544"/>
                    <a:pt x="2680689" y="2514638"/>
                    <a:pt x="2874208" y="2670943"/>
                  </a:cubicBezTo>
                  <a:cubicBezTo>
                    <a:pt x="2603822" y="2806494"/>
                    <a:pt x="2434572" y="3084576"/>
                    <a:pt x="2438401" y="3386995"/>
                  </a:cubicBezTo>
                  <a:lnTo>
                    <a:pt x="2438401" y="3738934"/>
                  </a:lnTo>
                  <a:cubicBezTo>
                    <a:pt x="2437734" y="3969839"/>
                    <a:pt x="2504705" y="4195915"/>
                    <a:pt x="2631025" y="4389206"/>
                  </a:cubicBezTo>
                  <a:close/>
                  <a:moveTo>
                    <a:pt x="3251188" y="731602"/>
                  </a:moveTo>
                  <a:lnTo>
                    <a:pt x="3251188" y="2003527"/>
                  </a:lnTo>
                  <a:cubicBezTo>
                    <a:pt x="3199172" y="1981686"/>
                    <a:pt x="3144518" y="1966722"/>
                    <a:pt x="3088635" y="1958988"/>
                  </a:cubicBezTo>
                  <a:lnTo>
                    <a:pt x="3088635" y="975417"/>
                  </a:lnTo>
                  <a:cubicBezTo>
                    <a:pt x="3088635" y="885639"/>
                    <a:pt x="3015854" y="812862"/>
                    <a:pt x="2926072" y="812862"/>
                  </a:cubicBezTo>
                  <a:lnTo>
                    <a:pt x="2844814" y="812862"/>
                  </a:lnTo>
                  <a:lnTo>
                    <a:pt x="2844814" y="650304"/>
                  </a:lnTo>
                  <a:lnTo>
                    <a:pt x="3169930" y="650304"/>
                  </a:lnTo>
                  <a:cubicBezTo>
                    <a:pt x="3214803" y="650304"/>
                    <a:pt x="3251188" y="686694"/>
                    <a:pt x="3251188" y="731602"/>
                  </a:cubicBezTo>
                  <a:close/>
                  <a:moveTo>
                    <a:pt x="812787" y="487747"/>
                  </a:moveTo>
                  <a:lnTo>
                    <a:pt x="1308612" y="487747"/>
                  </a:lnTo>
                  <a:cubicBezTo>
                    <a:pt x="1311365" y="487338"/>
                    <a:pt x="1314041" y="486780"/>
                    <a:pt x="1316718" y="486035"/>
                  </a:cubicBezTo>
                  <a:cubicBezTo>
                    <a:pt x="1321814" y="485515"/>
                    <a:pt x="1326805" y="484510"/>
                    <a:pt x="1331672" y="483021"/>
                  </a:cubicBezTo>
                  <a:cubicBezTo>
                    <a:pt x="1336844" y="481496"/>
                    <a:pt x="1341835" y="479412"/>
                    <a:pt x="1346560" y="476845"/>
                  </a:cubicBezTo>
                  <a:cubicBezTo>
                    <a:pt x="1360066" y="469590"/>
                    <a:pt x="1371153" y="458502"/>
                    <a:pt x="1378411" y="444997"/>
                  </a:cubicBezTo>
                  <a:cubicBezTo>
                    <a:pt x="1381050" y="440271"/>
                    <a:pt x="1383174" y="435285"/>
                    <a:pt x="1384698" y="430113"/>
                  </a:cubicBezTo>
                  <a:cubicBezTo>
                    <a:pt x="1385927" y="427657"/>
                    <a:pt x="1387003" y="425165"/>
                    <a:pt x="1387936" y="422560"/>
                  </a:cubicBezTo>
                  <a:cubicBezTo>
                    <a:pt x="1418854" y="271240"/>
                    <a:pt x="1552014" y="162557"/>
                    <a:pt x="1706462" y="162557"/>
                  </a:cubicBezTo>
                  <a:cubicBezTo>
                    <a:pt x="1860948" y="162557"/>
                    <a:pt x="1994069" y="271240"/>
                    <a:pt x="2024997" y="422560"/>
                  </a:cubicBezTo>
                  <a:cubicBezTo>
                    <a:pt x="2025959" y="425500"/>
                    <a:pt x="2027112" y="428365"/>
                    <a:pt x="2028416" y="431192"/>
                  </a:cubicBezTo>
                  <a:cubicBezTo>
                    <a:pt x="2029683" y="435136"/>
                    <a:pt x="2031207" y="439043"/>
                    <a:pt x="2032988" y="442801"/>
                  </a:cubicBezTo>
                  <a:cubicBezTo>
                    <a:pt x="2035713" y="448047"/>
                    <a:pt x="2039056" y="452996"/>
                    <a:pt x="2042885" y="457497"/>
                  </a:cubicBezTo>
                  <a:cubicBezTo>
                    <a:pt x="2045238" y="460586"/>
                    <a:pt x="2047762" y="463450"/>
                    <a:pt x="2050514" y="466130"/>
                  </a:cubicBezTo>
                  <a:cubicBezTo>
                    <a:pt x="2055353" y="470297"/>
                    <a:pt x="2060639" y="473869"/>
                    <a:pt x="2066297" y="476771"/>
                  </a:cubicBezTo>
                  <a:cubicBezTo>
                    <a:pt x="2077718" y="484547"/>
                    <a:pt x="2091367" y="488416"/>
                    <a:pt x="2105140" y="487747"/>
                  </a:cubicBezTo>
                  <a:lnTo>
                    <a:pt x="2600955" y="487747"/>
                  </a:lnTo>
                  <a:cubicBezTo>
                    <a:pt x="2645865" y="487747"/>
                    <a:pt x="2682251" y="524135"/>
                    <a:pt x="2682251" y="569044"/>
                  </a:cubicBezTo>
                  <a:lnTo>
                    <a:pt x="2682251" y="894159"/>
                  </a:lnTo>
                  <a:cubicBezTo>
                    <a:pt x="2682251" y="939031"/>
                    <a:pt x="2645865" y="975417"/>
                    <a:pt x="2600955" y="975417"/>
                  </a:cubicBezTo>
                  <a:lnTo>
                    <a:pt x="812787" y="975417"/>
                  </a:lnTo>
                  <a:cubicBezTo>
                    <a:pt x="767916" y="975417"/>
                    <a:pt x="731528" y="939031"/>
                    <a:pt x="731528" y="894159"/>
                  </a:cubicBezTo>
                  <a:lnTo>
                    <a:pt x="731528" y="569044"/>
                  </a:lnTo>
                  <a:cubicBezTo>
                    <a:pt x="731528" y="524135"/>
                    <a:pt x="767916" y="487747"/>
                    <a:pt x="812787" y="487747"/>
                  </a:cubicBezTo>
                  <a:close/>
                  <a:moveTo>
                    <a:pt x="243855" y="4714313"/>
                  </a:moveTo>
                  <a:cubicBezTo>
                    <a:pt x="198946" y="4714313"/>
                    <a:pt x="162557" y="4677928"/>
                    <a:pt x="162557" y="4633017"/>
                  </a:cubicBezTo>
                  <a:lnTo>
                    <a:pt x="162557" y="731602"/>
                  </a:lnTo>
                  <a:cubicBezTo>
                    <a:pt x="162557" y="686694"/>
                    <a:pt x="198946" y="650304"/>
                    <a:pt x="243855" y="650304"/>
                  </a:cubicBezTo>
                  <a:lnTo>
                    <a:pt x="568970" y="650304"/>
                  </a:lnTo>
                  <a:lnTo>
                    <a:pt x="568970" y="812862"/>
                  </a:lnTo>
                  <a:lnTo>
                    <a:pt x="487672" y="812862"/>
                  </a:lnTo>
                  <a:cubicBezTo>
                    <a:pt x="397892" y="812862"/>
                    <a:pt x="325115" y="885639"/>
                    <a:pt x="325115" y="975417"/>
                  </a:cubicBezTo>
                  <a:lnTo>
                    <a:pt x="325115" y="4389206"/>
                  </a:lnTo>
                  <a:cubicBezTo>
                    <a:pt x="325115" y="4478979"/>
                    <a:pt x="397892" y="4551760"/>
                    <a:pt x="487672" y="4551760"/>
                  </a:cubicBezTo>
                  <a:lnTo>
                    <a:pt x="2760089" y="4551760"/>
                  </a:lnTo>
                  <a:cubicBezTo>
                    <a:pt x="2819620" y="4613596"/>
                    <a:pt x="2886228" y="4668146"/>
                    <a:pt x="2958590" y="4714313"/>
                  </a:cubicBezTo>
                  <a:close/>
                  <a:moveTo>
                    <a:pt x="4714247" y="3738934"/>
                  </a:moveTo>
                  <a:cubicBezTo>
                    <a:pt x="4714247" y="4276687"/>
                    <a:pt x="4308311" y="4714313"/>
                    <a:pt x="3809515" y="4714313"/>
                  </a:cubicBezTo>
                  <a:lnTo>
                    <a:pt x="3505687" y="4714313"/>
                  </a:lnTo>
                  <a:cubicBezTo>
                    <a:pt x="3006891" y="4714313"/>
                    <a:pt x="2600955" y="4276878"/>
                    <a:pt x="2600955" y="3738934"/>
                  </a:cubicBezTo>
                  <a:lnTo>
                    <a:pt x="2600955" y="3386995"/>
                  </a:lnTo>
                  <a:cubicBezTo>
                    <a:pt x="2600955" y="3043428"/>
                    <a:pt x="2859025" y="2763593"/>
                    <a:pt x="3176179" y="2763593"/>
                  </a:cubicBezTo>
                  <a:lnTo>
                    <a:pt x="3355401" y="2763593"/>
                  </a:lnTo>
                  <a:cubicBezTo>
                    <a:pt x="3378661" y="2763812"/>
                    <a:pt x="3401693" y="2767946"/>
                    <a:pt x="3423610" y="2775795"/>
                  </a:cubicBezTo>
                  <a:cubicBezTo>
                    <a:pt x="3518107" y="2813637"/>
                    <a:pt x="3579058" y="2906392"/>
                    <a:pt x="3576305" y="3008148"/>
                  </a:cubicBezTo>
                  <a:lnTo>
                    <a:pt x="3576305" y="3088701"/>
                  </a:lnTo>
                  <a:cubicBezTo>
                    <a:pt x="3576305" y="3133611"/>
                    <a:pt x="3612691" y="3170006"/>
                    <a:pt x="3657601" y="3170006"/>
                  </a:cubicBezTo>
                  <a:cubicBezTo>
                    <a:pt x="3702473" y="3170006"/>
                    <a:pt x="3738859" y="3133611"/>
                    <a:pt x="3738859" y="3088701"/>
                  </a:cubicBezTo>
                  <a:lnTo>
                    <a:pt x="3738859" y="3007928"/>
                  </a:lnTo>
                  <a:cubicBezTo>
                    <a:pt x="3735849" y="2906278"/>
                    <a:pt x="3796304" y="2813447"/>
                    <a:pt x="3890554" y="2775195"/>
                  </a:cubicBezTo>
                  <a:lnTo>
                    <a:pt x="3894459" y="2774080"/>
                  </a:lnTo>
                  <a:cubicBezTo>
                    <a:pt x="3915481" y="2767308"/>
                    <a:pt x="3937398" y="2763736"/>
                    <a:pt x="3959458" y="2763441"/>
                  </a:cubicBezTo>
                  <a:lnTo>
                    <a:pt x="4138947" y="2763441"/>
                  </a:lnTo>
                  <a:cubicBezTo>
                    <a:pt x="4456177" y="2763593"/>
                    <a:pt x="4714247" y="3043428"/>
                    <a:pt x="4714247" y="33869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8C9A4E-A291-4486-925E-9E2EFF7579D3}"/>
                </a:ext>
              </a:extLst>
            </p:cNvPr>
            <p:cNvSpPr/>
            <p:nvPr/>
          </p:nvSpPr>
          <p:spPr>
            <a:xfrm>
              <a:off x="6421154" y="3916601"/>
              <a:ext cx="406816" cy="569111"/>
            </a:xfrm>
            <a:custGeom>
              <a:avLst/>
              <a:gdLst>
                <a:gd name="connsiteX0" fmla="*/ 299438 w 406816"/>
                <a:gd name="connsiteY0" fmla="*/ 4317 h 569111"/>
                <a:gd name="connsiteX1" fmla="*/ 0 w 406816"/>
                <a:gd name="connsiteY1" fmla="*/ 487816 h 569111"/>
                <a:gd name="connsiteX2" fmla="*/ 81296 w 406816"/>
                <a:gd name="connsiteY2" fmla="*/ 569112 h 569111"/>
                <a:gd name="connsiteX3" fmla="*/ 162554 w 406816"/>
                <a:gd name="connsiteY3" fmla="*/ 487816 h 569111"/>
                <a:gd name="connsiteX4" fmla="*/ 351530 w 406816"/>
                <a:gd name="connsiteY4" fmla="*/ 158308 h 569111"/>
                <a:gd name="connsiteX5" fmla="*/ 402507 w 406816"/>
                <a:gd name="connsiteY5" fmla="*/ 55248 h 569111"/>
                <a:gd name="connsiteX6" fmla="*/ 299438 w 406816"/>
                <a:gd name="connsiteY6" fmla="*/ 4317 h 56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816" h="569111">
                  <a:moveTo>
                    <a:pt x="299438" y="4317"/>
                  </a:moveTo>
                  <a:cubicBezTo>
                    <a:pt x="287160" y="8290"/>
                    <a:pt x="0" y="108492"/>
                    <a:pt x="0" y="487816"/>
                  </a:cubicBezTo>
                  <a:cubicBezTo>
                    <a:pt x="0" y="532726"/>
                    <a:pt x="36386" y="569112"/>
                    <a:pt x="81296" y="569112"/>
                  </a:cubicBezTo>
                  <a:cubicBezTo>
                    <a:pt x="126168" y="569112"/>
                    <a:pt x="162554" y="532726"/>
                    <a:pt x="162554" y="487816"/>
                  </a:cubicBezTo>
                  <a:cubicBezTo>
                    <a:pt x="162554" y="229860"/>
                    <a:pt x="342338" y="161585"/>
                    <a:pt x="351530" y="158308"/>
                  </a:cubicBezTo>
                  <a:cubicBezTo>
                    <a:pt x="394059" y="143954"/>
                    <a:pt x="416900" y="97777"/>
                    <a:pt x="402507" y="55248"/>
                  </a:cubicBezTo>
                  <a:cubicBezTo>
                    <a:pt x="388106" y="12719"/>
                    <a:pt x="341967" y="-10084"/>
                    <a:pt x="299438" y="43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5B49322-C5A5-4999-A7B5-535C6301C72E}"/>
                </a:ext>
              </a:extLst>
            </p:cNvPr>
            <p:cNvSpPr/>
            <p:nvPr/>
          </p:nvSpPr>
          <p:spPr>
            <a:xfrm>
              <a:off x="4307866" y="2372429"/>
              <a:ext cx="568971" cy="568975"/>
            </a:xfrm>
            <a:custGeom>
              <a:avLst/>
              <a:gdLst>
                <a:gd name="connsiteX0" fmla="*/ 406418 w 568971"/>
                <a:gd name="connsiteY0" fmla="*/ 0 h 568975"/>
                <a:gd name="connsiteX1" fmla="*/ 162557 w 568971"/>
                <a:gd name="connsiteY1" fmla="*/ 0 h 568975"/>
                <a:gd name="connsiteX2" fmla="*/ 0 w 568971"/>
                <a:gd name="connsiteY2" fmla="*/ 162563 h 568975"/>
                <a:gd name="connsiteX3" fmla="*/ 0 w 568971"/>
                <a:gd name="connsiteY3" fmla="*/ 406413 h 568975"/>
                <a:gd name="connsiteX4" fmla="*/ 162557 w 568971"/>
                <a:gd name="connsiteY4" fmla="*/ 568976 h 568975"/>
                <a:gd name="connsiteX5" fmla="*/ 406418 w 568971"/>
                <a:gd name="connsiteY5" fmla="*/ 568976 h 568975"/>
                <a:gd name="connsiteX6" fmla="*/ 568971 w 568971"/>
                <a:gd name="connsiteY6" fmla="*/ 406413 h 568975"/>
                <a:gd name="connsiteX7" fmla="*/ 568971 w 568971"/>
                <a:gd name="connsiteY7" fmla="*/ 162563 h 568975"/>
                <a:gd name="connsiteX8" fmla="*/ 406418 w 568971"/>
                <a:gd name="connsiteY8" fmla="*/ 0 h 568975"/>
                <a:gd name="connsiteX9" fmla="*/ 162557 w 568971"/>
                <a:gd name="connsiteY9" fmla="*/ 406413 h 568975"/>
                <a:gd name="connsiteX10" fmla="*/ 162557 w 568971"/>
                <a:gd name="connsiteY10" fmla="*/ 162563 h 568975"/>
                <a:gd name="connsiteX11" fmla="*/ 406418 w 568971"/>
                <a:gd name="connsiteY11" fmla="*/ 162563 h 568975"/>
                <a:gd name="connsiteX12" fmla="*/ 406418 w 568971"/>
                <a:gd name="connsiteY12" fmla="*/ 406413 h 56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971" h="568975">
                  <a:moveTo>
                    <a:pt x="406418" y="0"/>
                  </a:moveTo>
                  <a:lnTo>
                    <a:pt x="162557" y="0"/>
                  </a:lnTo>
                  <a:cubicBezTo>
                    <a:pt x="72778" y="0"/>
                    <a:pt x="0" y="72780"/>
                    <a:pt x="0" y="162563"/>
                  </a:cubicBezTo>
                  <a:lnTo>
                    <a:pt x="0" y="406413"/>
                  </a:lnTo>
                  <a:cubicBezTo>
                    <a:pt x="0" y="496195"/>
                    <a:pt x="72778" y="568976"/>
                    <a:pt x="162557" y="568976"/>
                  </a:cubicBezTo>
                  <a:lnTo>
                    <a:pt x="406418" y="568976"/>
                  </a:lnTo>
                  <a:cubicBezTo>
                    <a:pt x="496191" y="568976"/>
                    <a:pt x="568971" y="496195"/>
                    <a:pt x="568971" y="406413"/>
                  </a:cubicBezTo>
                  <a:lnTo>
                    <a:pt x="568971" y="162563"/>
                  </a:lnTo>
                  <a:cubicBezTo>
                    <a:pt x="568971" y="72780"/>
                    <a:pt x="496191" y="0"/>
                    <a:pt x="406418" y="0"/>
                  </a:cubicBezTo>
                  <a:close/>
                  <a:moveTo>
                    <a:pt x="162557" y="406413"/>
                  </a:moveTo>
                  <a:lnTo>
                    <a:pt x="162557" y="162563"/>
                  </a:lnTo>
                  <a:lnTo>
                    <a:pt x="406418" y="162563"/>
                  </a:lnTo>
                  <a:lnTo>
                    <a:pt x="406418" y="4064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BE96C44-15B0-49CD-B622-EE7E247C832E}"/>
                </a:ext>
              </a:extLst>
            </p:cNvPr>
            <p:cNvSpPr/>
            <p:nvPr/>
          </p:nvSpPr>
          <p:spPr>
            <a:xfrm>
              <a:off x="4307866" y="3103959"/>
              <a:ext cx="568971" cy="568966"/>
            </a:xfrm>
            <a:custGeom>
              <a:avLst/>
              <a:gdLst>
                <a:gd name="connsiteX0" fmla="*/ 406418 w 568971"/>
                <a:gd name="connsiteY0" fmla="*/ 0 h 568966"/>
                <a:gd name="connsiteX1" fmla="*/ 162557 w 568971"/>
                <a:gd name="connsiteY1" fmla="*/ 0 h 568966"/>
                <a:gd name="connsiteX2" fmla="*/ 0 w 568971"/>
                <a:gd name="connsiteY2" fmla="*/ 162554 h 568966"/>
                <a:gd name="connsiteX3" fmla="*/ 0 w 568971"/>
                <a:gd name="connsiteY3" fmla="*/ 406375 h 568966"/>
                <a:gd name="connsiteX4" fmla="*/ 162557 w 568971"/>
                <a:gd name="connsiteY4" fmla="*/ 568966 h 568966"/>
                <a:gd name="connsiteX5" fmla="*/ 406418 w 568971"/>
                <a:gd name="connsiteY5" fmla="*/ 568966 h 568966"/>
                <a:gd name="connsiteX6" fmla="*/ 568971 w 568971"/>
                <a:gd name="connsiteY6" fmla="*/ 406375 h 568966"/>
                <a:gd name="connsiteX7" fmla="*/ 568971 w 568971"/>
                <a:gd name="connsiteY7" fmla="*/ 162554 h 568966"/>
                <a:gd name="connsiteX8" fmla="*/ 406418 w 568971"/>
                <a:gd name="connsiteY8" fmla="*/ 0 h 568966"/>
                <a:gd name="connsiteX9" fmla="*/ 162557 w 568971"/>
                <a:gd name="connsiteY9" fmla="*/ 406375 h 568966"/>
                <a:gd name="connsiteX10" fmla="*/ 162557 w 568971"/>
                <a:gd name="connsiteY10" fmla="*/ 162554 h 568966"/>
                <a:gd name="connsiteX11" fmla="*/ 406418 w 568971"/>
                <a:gd name="connsiteY11" fmla="*/ 162554 h 568966"/>
                <a:gd name="connsiteX12" fmla="*/ 406418 w 568971"/>
                <a:gd name="connsiteY12" fmla="*/ 406375 h 56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971" h="568966">
                  <a:moveTo>
                    <a:pt x="406418" y="0"/>
                  </a:moveTo>
                  <a:lnTo>
                    <a:pt x="162557" y="0"/>
                  </a:lnTo>
                  <a:cubicBezTo>
                    <a:pt x="72778" y="0"/>
                    <a:pt x="0" y="72781"/>
                    <a:pt x="0" y="162554"/>
                  </a:cubicBezTo>
                  <a:lnTo>
                    <a:pt x="0" y="406375"/>
                  </a:lnTo>
                  <a:cubicBezTo>
                    <a:pt x="0" y="496157"/>
                    <a:pt x="72778" y="568966"/>
                    <a:pt x="162557" y="568966"/>
                  </a:cubicBezTo>
                  <a:lnTo>
                    <a:pt x="406418" y="568966"/>
                  </a:lnTo>
                  <a:cubicBezTo>
                    <a:pt x="496191" y="568966"/>
                    <a:pt x="568971" y="496157"/>
                    <a:pt x="568971" y="406375"/>
                  </a:cubicBezTo>
                  <a:lnTo>
                    <a:pt x="568971" y="162554"/>
                  </a:lnTo>
                  <a:cubicBezTo>
                    <a:pt x="568971" y="72781"/>
                    <a:pt x="496191" y="0"/>
                    <a:pt x="406418" y="0"/>
                  </a:cubicBezTo>
                  <a:close/>
                  <a:moveTo>
                    <a:pt x="162557" y="406375"/>
                  </a:moveTo>
                  <a:lnTo>
                    <a:pt x="162557" y="162554"/>
                  </a:lnTo>
                  <a:lnTo>
                    <a:pt x="406418" y="162554"/>
                  </a:lnTo>
                  <a:lnTo>
                    <a:pt x="406418" y="4063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52F03AD-3D9F-4F34-B40C-88355E9C5B44}"/>
                </a:ext>
              </a:extLst>
            </p:cNvPr>
            <p:cNvSpPr/>
            <p:nvPr/>
          </p:nvSpPr>
          <p:spPr>
            <a:xfrm>
              <a:off x="4307866" y="3835488"/>
              <a:ext cx="568971" cy="568928"/>
            </a:xfrm>
            <a:custGeom>
              <a:avLst/>
              <a:gdLst>
                <a:gd name="connsiteX0" fmla="*/ 406418 w 568971"/>
                <a:gd name="connsiteY0" fmla="*/ 0 h 568928"/>
                <a:gd name="connsiteX1" fmla="*/ 162557 w 568971"/>
                <a:gd name="connsiteY1" fmla="*/ 0 h 568928"/>
                <a:gd name="connsiteX2" fmla="*/ 0 w 568971"/>
                <a:gd name="connsiteY2" fmla="*/ 162554 h 568928"/>
                <a:gd name="connsiteX3" fmla="*/ 0 w 568971"/>
                <a:gd name="connsiteY3" fmla="*/ 406375 h 568928"/>
                <a:gd name="connsiteX4" fmla="*/ 162557 w 568971"/>
                <a:gd name="connsiteY4" fmla="*/ 568928 h 568928"/>
                <a:gd name="connsiteX5" fmla="*/ 406418 w 568971"/>
                <a:gd name="connsiteY5" fmla="*/ 568928 h 568928"/>
                <a:gd name="connsiteX6" fmla="*/ 568971 w 568971"/>
                <a:gd name="connsiteY6" fmla="*/ 406375 h 568928"/>
                <a:gd name="connsiteX7" fmla="*/ 568971 w 568971"/>
                <a:gd name="connsiteY7" fmla="*/ 162554 h 568928"/>
                <a:gd name="connsiteX8" fmla="*/ 406418 w 568971"/>
                <a:gd name="connsiteY8" fmla="*/ 0 h 568928"/>
                <a:gd name="connsiteX9" fmla="*/ 162557 w 568971"/>
                <a:gd name="connsiteY9" fmla="*/ 406375 h 568928"/>
                <a:gd name="connsiteX10" fmla="*/ 162557 w 568971"/>
                <a:gd name="connsiteY10" fmla="*/ 162554 h 568928"/>
                <a:gd name="connsiteX11" fmla="*/ 406418 w 568971"/>
                <a:gd name="connsiteY11" fmla="*/ 162554 h 568928"/>
                <a:gd name="connsiteX12" fmla="*/ 406418 w 568971"/>
                <a:gd name="connsiteY12" fmla="*/ 406375 h 56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971" h="568928">
                  <a:moveTo>
                    <a:pt x="406418" y="0"/>
                  </a:moveTo>
                  <a:lnTo>
                    <a:pt x="162557" y="0"/>
                  </a:lnTo>
                  <a:cubicBezTo>
                    <a:pt x="72778" y="0"/>
                    <a:pt x="0" y="72771"/>
                    <a:pt x="0" y="162554"/>
                  </a:cubicBezTo>
                  <a:lnTo>
                    <a:pt x="0" y="406375"/>
                  </a:lnTo>
                  <a:cubicBezTo>
                    <a:pt x="0" y="496157"/>
                    <a:pt x="72778" y="568928"/>
                    <a:pt x="162557" y="568928"/>
                  </a:cubicBezTo>
                  <a:lnTo>
                    <a:pt x="406418" y="568928"/>
                  </a:lnTo>
                  <a:cubicBezTo>
                    <a:pt x="496191" y="568928"/>
                    <a:pt x="568971" y="496157"/>
                    <a:pt x="568971" y="406375"/>
                  </a:cubicBezTo>
                  <a:lnTo>
                    <a:pt x="568971" y="162554"/>
                  </a:lnTo>
                  <a:cubicBezTo>
                    <a:pt x="568971" y="72771"/>
                    <a:pt x="496191" y="0"/>
                    <a:pt x="406418" y="0"/>
                  </a:cubicBezTo>
                  <a:close/>
                  <a:moveTo>
                    <a:pt x="162557" y="406375"/>
                  </a:moveTo>
                  <a:lnTo>
                    <a:pt x="162557" y="162554"/>
                  </a:lnTo>
                  <a:lnTo>
                    <a:pt x="406418" y="162554"/>
                  </a:lnTo>
                  <a:lnTo>
                    <a:pt x="406418" y="4063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71CB06-8CFA-475B-BC35-FFC86867C7CC}"/>
                </a:ext>
              </a:extLst>
            </p:cNvPr>
            <p:cNvSpPr/>
            <p:nvPr/>
          </p:nvSpPr>
          <p:spPr>
            <a:xfrm>
              <a:off x="4307866" y="4566980"/>
              <a:ext cx="568971" cy="568966"/>
            </a:xfrm>
            <a:custGeom>
              <a:avLst/>
              <a:gdLst>
                <a:gd name="connsiteX0" fmla="*/ 406418 w 568971"/>
                <a:gd name="connsiteY0" fmla="*/ 0 h 568966"/>
                <a:gd name="connsiteX1" fmla="*/ 162557 w 568971"/>
                <a:gd name="connsiteY1" fmla="*/ 0 h 568966"/>
                <a:gd name="connsiteX2" fmla="*/ 0 w 568971"/>
                <a:gd name="connsiteY2" fmla="*/ 162554 h 568966"/>
                <a:gd name="connsiteX3" fmla="*/ 0 w 568971"/>
                <a:gd name="connsiteY3" fmla="*/ 406413 h 568966"/>
                <a:gd name="connsiteX4" fmla="*/ 162557 w 568971"/>
                <a:gd name="connsiteY4" fmla="*/ 568966 h 568966"/>
                <a:gd name="connsiteX5" fmla="*/ 406418 w 568971"/>
                <a:gd name="connsiteY5" fmla="*/ 568966 h 568966"/>
                <a:gd name="connsiteX6" fmla="*/ 568971 w 568971"/>
                <a:gd name="connsiteY6" fmla="*/ 406413 h 568966"/>
                <a:gd name="connsiteX7" fmla="*/ 568971 w 568971"/>
                <a:gd name="connsiteY7" fmla="*/ 162554 h 568966"/>
                <a:gd name="connsiteX8" fmla="*/ 406418 w 568971"/>
                <a:gd name="connsiteY8" fmla="*/ 0 h 568966"/>
                <a:gd name="connsiteX9" fmla="*/ 162557 w 568971"/>
                <a:gd name="connsiteY9" fmla="*/ 406413 h 568966"/>
                <a:gd name="connsiteX10" fmla="*/ 162557 w 568971"/>
                <a:gd name="connsiteY10" fmla="*/ 162554 h 568966"/>
                <a:gd name="connsiteX11" fmla="*/ 406418 w 568971"/>
                <a:gd name="connsiteY11" fmla="*/ 162554 h 568966"/>
                <a:gd name="connsiteX12" fmla="*/ 406418 w 568971"/>
                <a:gd name="connsiteY12" fmla="*/ 406413 h 56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971" h="568966">
                  <a:moveTo>
                    <a:pt x="406418" y="0"/>
                  </a:moveTo>
                  <a:lnTo>
                    <a:pt x="162557" y="0"/>
                  </a:lnTo>
                  <a:cubicBezTo>
                    <a:pt x="72778" y="0"/>
                    <a:pt x="0" y="72771"/>
                    <a:pt x="0" y="162554"/>
                  </a:cubicBezTo>
                  <a:lnTo>
                    <a:pt x="0" y="406413"/>
                  </a:lnTo>
                  <a:cubicBezTo>
                    <a:pt x="0" y="496186"/>
                    <a:pt x="72778" y="568966"/>
                    <a:pt x="162557" y="568966"/>
                  </a:cubicBezTo>
                  <a:lnTo>
                    <a:pt x="406418" y="568966"/>
                  </a:lnTo>
                  <a:cubicBezTo>
                    <a:pt x="496191" y="568966"/>
                    <a:pt x="568971" y="496186"/>
                    <a:pt x="568971" y="406413"/>
                  </a:cubicBezTo>
                  <a:lnTo>
                    <a:pt x="568971" y="162554"/>
                  </a:lnTo>
                  <a:cubicBezTo>
                    <a:pt x="568971" y="72771"/>
                    <a:pt x="496191" y="0"/>
                    <a:pt x="406418" y="0"/>
                  </a:cubicBezTo>
                  <a:close/>
                  <a:moveTo>
                    <a:pt x="162557" y="406413"/>
                  </a:moveTo>
                  <a:lnTo>
                    <a:pt x="162557" y="162554"/>
                  </a:lnTo>
                  <a:lnTo>
                    <a:pt x="406418" y="162554"/>
                  </a:lnTo>
                  <a:lnTo>
                    <a:pt x="406418" y="4064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802143C-4BD8-4ADA-9D81-D95CB01DEF1F}"/>
                </a:ext>
              </a:extLst>
            </p:cNvPr>
            <p:cNvSpPr/>
            <p:nvPr/>
          </p:nvSpPr>
          <p:spPr>
            <a:xfrm>
              <a:off x="5039391" y="2616288"/>
              <a:ext cx="1300495" cy="162553"/>
            </a:xfrm>
            <a:custGeom>
              <a:avLst/>
              <a:gdLst>
                <a:gd name="connsiteX0" fmla="*/ 81296 w 1300495"/>
                <a:gd name="connsiteY0" fmla="*/ 162554 h 162553"/>
                <a:gd name="connsiteX1" fmla="*/ 1219200 w 1300495"/>
                <a:gd name="connsiteY1" fmla="*/ 162554 h 162553"/>
                <a:gd name="connsiteX2" fmla="*/ 1300496 w 1300495"/>
                <a:gd name="connsiteY2" fmla="*/ 81258 h 162553"/>
                <a:gd name="connsiteX3" fmla="*/ 1219200 w 1300495"/>
                <a:gd name="connsiteY3" fmla="*/ 0 h 162553"/>
                <a:gd name="connsiteX4" fmla="*/ 81296 w 1300495"/>
                <a:gd name="connsiteY4" fmla="*/ 0 h 162553"/>
                <a:gd name="connsiteX5" fmla="*/ 0 w 1300495"/>
                <a:gd name="connsiteY5" fmla="*/ 81258 h 162553"/>
                <a:gd name="connsiteX6" fmla="*/ 81296 w 1300495"/>
                <a:gd name="connsiteY6" fmla="*/ 162554 h 16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0495" h="162553">
                  <a:moveTo>
                    <a:pt x="81296" y="162554"/>
                  </a:moveTo>
                  <a:lnTo>
                    <a:pt x="1219200" y="162554"/>
                  </a:lnTo>
                  <a:cubicBezTo>
                    <a:pt x="1264110" y="162554"/>
                    <a:pt x="1300496" y="126168"/>
                    <a:pt x="1300496" y="81258"/>
                  </a:cubicBezTo>
                  <a:cubicBezTo>
                    <a:pt x="1300496" y="36386"/>
                    <a:pt x="1264110" y="0"/>
                    <a:pt x="1219200" y="0"/>
                  </a:cubicBezTo>
                  <a:lnTo>
                    <a:pt x="81296" y="0"/>
                  </a:lnTo>
                  <a:cubicBezTo>
                    <a:pt x="36395" y="0"/>
                    <a:pt x="0" y="36386"/>
                    <a:pt x="0" y="81258"/>
                  </a:cubicBezTo>
                  <a:cubicBezTo>
                    <a:pt x="0" y="126168"/>
                    <a:pt x="36395" y="162554"/>
                    <a:pt x="81296" y="16255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8C08E44-9B72-48AD-AAEE-7D78444063A2}"/>
                </a:ext>
              </a:extLst>
            </p:cNvPr>
            <p:cNvSpPr/>
            <p:nvPr/>
          </p:nvSpPr>
          <p:spPr>
            <a:xfrm>
              <a:off x="5039391" y="3347780"/>
              <a:ext cx="1056646" cy="162553"/>
            </a:xfrm>
            <a:custGeom>
              <a:avLst/>
              <a:gdLst>
                <a:gd name="connsiteX0" fmla="*/ 975350 w 1056646"/>
                <a:gd name="connsiteY0" fmla="*/ 0 h 162553"/>
                <a:gd name="connsiteX1" fmla="*/ 81296 w 1056646"/>
                <a:gd name="connsiteY1" fmla="*/ 0 h 162553"/>
                <a:gd name="connsiteX2" fmla="*/ 0 w 1056646"/>
                <a:gd name="connsiteY2" fmla="*/ 81296 h 162553"/>
                <a:gd name="connsiteX3" fmla="*/ 81296 w 1056646"/>
                <a:gd name="connsiteY3" fmla="*/ 162554 h 162553"/>
                <a:gd name="connsiteX4" fmla="*/ 975350 w 1056646"/>
                <a:gd name="connsiteY4" fmla="*/ 162554 h 162553"/>
                <a:gd name="connsiteX5" fmla="*/ 1056646 w 1056646"/>
                <a:gd name="connsiteY5" fmla="*/ 81296 h 162553"/>
                <a:gd name="connsiteX6" fmla="*/ 975350 w 1056646"/>
                <a:gd name="connsiteY6" fmla="*/ 0 h 16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646" h="162553">
                  <a:moveTo>
                    <a:pt x="975350" y="0"/>
                  </a:moveTo>
                  <a:lnTo>
                    <a:pt x="81296" y="0"/>
                  </a:lnTo>
                  <a:cubicBezTo>
                    <a:pt x="36395" y="0"/>
                    <a:pt x="0" y="36385"/>
                    <a:pt x="0" y="81296"/>
                  </a:cubicBezTo>
                  <a:cubicBezTo>
                    <a:pt x="0" y="126168"/>
                    <a:pt x="36395" y="162554"/>
                    <a:pt x="81296" y="162554"/>
                  </a:cubicBezTo>
                  <a:lnTo>
                    <a:pt x="975350" y="162554"/>
                  </a:lnTo>
                  <a:cubicBezTo>
                    <a:pt x="1020261" y="162554"/>
                    <a:pt x="1056646" y="126168"/>
                    <a:pt x="1056646" y="81296"/>
                  </a:cubicBezTo>
                  <a:cubicBezTo>
                    <a:pt x="1056646" y="36385"/>
                    <a:pt x="1020261" y="0"/>
                    <a:pt x="97535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A15DFA4-9910-4617-9AD5-134BF186E51E}"/>
                </a:ext>
              </a:extLst>
            </p:cNvPr>
            <p:cNvSpPr/>
            <p:nvPr/>
          </p:nvSpPr>
          <p:spPr>
            <a:xfrm>
              <a:off x="5039391" y="4079300"/>
              <a:ext cx="894092" cy="162563"/>
            </a:xfrm>
            <a:custGeom>
              <a:avLst/>
              <a:gdLst>
                <a:gd name="connsiteX0" fmla="*/ 812787 w 894092"/>
                <a:gd name="connsiteY0" fmla="*/ 0 h 162563"/>
                <a:gd name="connsiteX1" fmla="*/ 81296 w 894092"/>
                <a:gd name="connsiteY1" fmla="*/ 0 h 162563"/>
                <a:gd name="connsiteX2" fmla="*/ 0 w 894092"/>
                <a:gd name="connsiteY2" fmla="*/ 81305 h 162563"/>
                <a:gd name="connsiteX3" fmla="*/ 81296 w 894092"/>
                <a:gd name="connsiteY3" fmla="*/ 162563 h 162563"/>
                <a:gd name="connsiteX4" fmla="*/ 812787 w 894092"/>
                <a:gd name="connsiteY4" fmla="*/ 162563 h 162563"/>
                <a:gd name="connsiteX5" fmla="*/ 894093 w 894092"/>
                <a:gd name="connsiteY5" fmla="*/ 81305 h 162563"/>
                <a:gd name="connsiteX6" fmla="*/ 812787 w 894092"/>
                <a:gd name="connsiteY6" fmla="*/ 0 h 16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092" h="162563">
                  <a:moveTo>
                    <a:pt x="812787" y="0"/>
                  </a:moveTo>
                  <a:lnTo>
                    <a:pt x="81296" y="0"/>
                  </a:lnTo>
                  <a:cubicBezTo>
                    <a:pt x="36395" y="0"/>
                    <a:pt x="0" y="36395"/>
                    <a:pt x="0" y="81305"/>
                  </a:cubicBezTo>
                  <a:cubicBezTo>
                    <a:pt x="0" y="126177"/>
                    <a:pt x="36395" y="162563"/>
                    <a:pt x="81296" y="162563"/>
                  </a:cubicBezTo>
                  <a:lnTo>
                    <a:pt x="812787" y="162563"/>
                  </a:lnTo>
                  <a:cubicBezTo>
                    <a:pt x="857698" y="162563"/>
                    <a:pt x="894093" y="126177"/>
                    <a:pt x="894093" y="81305"/>
                  </a:cubicBezTo>
                  <a:cubicBezTo>
                    <a:pt x="894093" y="36395"/>
                    <a:pt x="857698" y="0"/>
                    <a:pt x="81278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2187E8-F8EC-4970-A349-C2ACC28090A5}"/>
                </a:ext>
              </a:extLst>
            </p:cNvPr>
            <p:cNvSpPr/>
            <p:nvPr/>
          </p:nvSpPr>
          <p:spPr>
            <a:xfrm>
              <a:off x="5039391" y="4810829"/>
              <a:ext cx="894092" cy="162563"/>
            </a:xfrm>
            <a:custGeom>
              <a:avLst/>
              <a:gdLst>
                <a:gd name="connsiteX0" fmla="*/ 812787 w 894092"/>
                <a:gd name="connsiteY0" fmla="*/ 0 h 162563"/>
                <a:gd name="connsiteX1" fmla="*/ 81296 w 894092"/>
                <a:gd name="connsiteY1" fmla="*/ 0 h 162563"/>
                <a:gd name="connsiteX2" fmla="*/ 0 w 894092"/>
                <a:gd name="connsiteY2" fmla="*/ 81296 h 162563"/>
                <a:gd name="connsiteX3" fmla="*/ 81296 w 894092"/>
                <a:gd name="connsiteY3" fmla="*/ 162563 h 162563"/>
                <a:gd name="connsiteX4" fmla="*/ 812787 w 894092"/>
                <a:gd name="connsiteY4" fmla="*/ 162563 h 162563"/>
                <a:gd name="connsiteX5" fmla="*/ 894093 w 894092"/>
                <a:gd name="connsiteY5" fmla="*/ 81296 h 162563"/>
                <a:gd name="connsiteX6" fmla="*/ 812787 w 894092"/>
                <a:gd name="connsiteY6" fmla="*/ 0 h 16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092" h="162563">
                  <a:moveTo>
                    <a:pt x="812787" y="0"/>
                  </a:moveTo>
                  <a:lnTo>
                    <a:pt x="81296" y="0"/>
                  </a:lnTo>
                  <a:cubicBezTo>
                    <a:pt x="36395" y="0"/>
                    <a:pt x="0" y="36395"/>
                    <a:pt x="0" y="81296"/>
                  </a:cubicBezTo>
                  <a:cubicBezTo>
                    <a:pt x="0" y="126168"/>
                    <a:pt x="36395" y="162563"/>
                    <a:pt x="81296" y="162563"/>
                  </a:cubicBezTo>
                  <a:lnTo>
                    <a:pt x="812787" y="162563"/>
                  </a:lnTo>
                  <a:cubicBezTo>
                    <a:pt x="857698" y="162563"/>
                    <a:pt x="894093" y="126168"/>
                    <a:pt x="894093" y="81296"/>
                  </a:cubicBezTo>
                  <a:cubicBezTo>
                    <a:pt x="894093" y="36395"/>
                    <a:pt x="857698" y="0"/>
                    <a:pt x="81278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aphic 5">
            <a:extLst>
              <a:ext uri="{FF2B5EF4-FFF2-40B4-BE49-F238E27FC236}">
                <a16:creationId xmlns:a16="http://schemas.microsoft.com/office/drawing/2014/main" id="{40C336C5-B7D0-4C4D-8ED0-9440194F8B71}"/>
              </a:ext>
            </a:extLst>
          </p:cNvPr>
          <p:cNvGrpSpPr/>
          <p:nvPr/>
        </p:nvGrpSpPr>
        <p:grpSpPr>
          <a:xfrm>
            <a:off x="5740262" y="3473817"/>
            <a:ext cx="755104" cy="755102"/>
            <a:chOff x="9483883" y="1966712"/>
            <a:chExt cx="1026577" cy="1026574"/>
          </a:xfrm>
          <a:solidFill>
            <a:srgbClr val="FFFFFF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C6D3C40-959B-40B2-AE1D-4D692E6ED5A4}"/>
                </a:ext>
              </a:extLst>
            </p:cNvPr>
            <p:cNvSpPr/>
            <p:nvPr/>
          </p:nvSpPr>
          <p:spPr>
            <a:xfrm>
              <a:off x="9713540" y="2636063"/>
              <a:ext cx="174598" cy="218909"/>
            </a:xfrm>
            <a:custGeom>
              <a:avLst/>
              <a:gdLst>
                <a:gd name="connsiteX0" fmla="*/ 160017 w 174598"/>
                <a:gd name="connsiteY0" fmla="*/ 61282 h 218909"/>
                <a:gd name="connsiteX1" fmla="*/ 144746 w 174598"/>
                <a:gd name="connsiteY1" fmla="*/ 61282 h 218909"/>
                <a:gd name="connsiteX2" fmla="*/ 153805 w 174598"/>
                <a:gd name="connsiteY2" fmla="*/ 17701 h 218909"/>
                <a:gd name="connsiteX3" fmla="*/ 124359 w 174598"/>
                <a:gd name="connsiteY3" fmla="*/ 11580 h 218909"/>
                <a:gd name="connsiteX4" fmla="*/ 114027 w 174598"/>
                <a:gd name="connsiteY4" fmla="*/ 61282 h 218909"/>
                <a:gd name="connsiteX5" fmla="*/ 80267 w 174598"/>
                <a:gd name="connsiteY5" fmla="*/ 61282 h 218909"/>
                <a:gd name="connsiteX6" fmla="*/ 89325 w 174598"/>
                <a:gd name="connsiteY6" fmla="*/ 17701 h 218909"/>
                <a:gd name="connsiteX7" fmla="*/ 59880 w 174598"/>
                <a:gd name="connsiteY7" fmla="*/ 11580 h 218909"/>
                <a:gd name="connsiteX8" fmla="*/ 49548 w 174598"/>
                <a:gd name="connsiteY8" fmla="*/ 61282 h 218909"/>
                <a:gd name="connsiteX9" fmla="*/ 28078 w 174598"/>
                <a:gd name="connsiteY9" fmla="*/ 61282 h 218909"/>
                <a:gd name="connsiteX10" fmla="*/ 28078 w 174598"/>
                <a:gd name="connsiteY10" fmla="*/ 91358 h 218909"/>
                <a:gd name="connsiteX11" fmla="*/ 43298 w 174598"/>
                <a:gd name="connsiteY11" fmla="*/ 91358 h 218909"/>
                <a:gd name="connsiteX12" fmla="*/ 35984 w 174598"/>
                <a:gd name="connsiteY12" fmla="*/ 126550 h 218909"/>
                <a:gd name="connsiteX13" fmla="*/ 14582 w 174598"/>
                <a:gd name="connsiteY13" fmla="*/ 126550 h 218909"/>
                <a:gd name="connsiteX14" fmla="*/ 14582 w 174598"/>
                <a:gd name="connsiteY14" fmla="*/ 156625 h 218909"/>
                <a:gd name="connsiteX15" fmla="*/ 29730 w 174598"/>
                <a:gd name="connsiteY15" fmla="*/ 156625 h 218909"/>
                <a:gd name="connsiteX16" fmla="*/ 20453 w 174598"/>
                <a:gd name="connsiteY16" fmla="*/ 201253 h 218909"/>
                <a:gd name="connsiteX17" fmla="*/ 49899 w 174598"/>
                <a:gd name="connsiteY17" fmla="*/ 207375 h 218909"/>
                <a:gd name="connsiteX18" fmla="*/ 60447 w 174598"/>
                <a:gd name="connsiteY18" fmla="*/ 156625 h 218909"/>
                <a:gd name="connsiteX19" fmla="*/ 94208 w 174598"/>
                <a:gd name="connsiteY19" fmla="*/ 156625 h 218909"/>
                <a:gd name="connsiteX20" fmla="*/ 84930 w 174598"/>
                <a:gd name="connsiteY20" fmla="*/ 201253 h 218909"/>
                <a:gd name="connsiteX21" fmla="*/ 114376 w 174598"/>
                <a:gd name="connsiteY21" fmla="*/ 207375 h 218909"/>
                <a:gd name="connsiteX22" fmla="*/ 124925 w 174598"/>
                <a:gd name="connsiteY22" fmla="*/ 156625 h 218909"/>
                <a:gd name="connsiteX23" fmla="*/ 146517 w 174598"/>
                <a:gd name="connsiteY23" fmla="*/ 156625 h 218909"/>
                <a:gd name="connsiteX24" fmla="*/ 146517 w 174598"/>
                <a:gd name="connsiteY24" fmla="*/ 126550 h 218909"/>
                <a:gd name="connsiteX25" fmla="*/ 131176 w 174598"/>
                <a:gd name="connsiteY25" fmla="*/ 126550 h 218909"/>
                <a:gd name="connsiteX26" fmla="*/ 138491 w 174598"/>
                <a:gd name="connsiteY26" fmla="*/ 91358 h 218909"/>
                <a:gd name="connsiteX27" fmla="*/ 160013 w 174598"/>
                <a:gd name="connsiteY27" fmla="*/ 91358 h 218909"/>
                <a:gd name="connsiteX28" fmla="*/ 160017 w 174598"/>
                <a:gd name="connsiteY28" fmla="*/ 61282 h 218909"/>
                <a:gd name="connsiteX29" fmla="*/ 100461 w 174598"/>
                <a:gd name="connsiteY29" fmla="*/ 126550 h 218909"/>
                <a:gd name="connsiteX30" fmla="*/ 66701 w 174598"/>
                <a:gd name="connsiteY30" fmla="*/ 126550 h 218909"/>
                <a:gd name="connsiteX31" fmla="*/ 74015 w 174598"/>
                <a:gd name="connsiteY31" fmla="*/ 91358 h 218909"/>
                <a:gd name="connsiteX32" fmla="*/ 107776 w 174598"/>
                <a:gd name="connsiteY32" fmla="*/ 91358 h 21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4598" h="218909">
                  <a:moveTo>
                    <a:pt x="160017" y="61282"/>
                  </a:moveTo>
                  <a:lnTo>
                    <a:pt x="144746" y="61282"/>
                  </a:lnTo>
                  <a:lnTo>
                    <a:pt x="153805" y="17701"/>
                  </a:lnTo>
                  <a:cubicBezTo>
                    <a:pt x="157761" y="-1337"/>
                    <a:pt x="128317" y="-7456"/>
                    <a:pt x="124359" y="11580"/>
                  </a:cubicBezTo>
                  <a:lnTo>
                    <a:pt x="114027" y="61282"/>
                  </a:lnTo>
                  <a:lnTo>
                    <a:pt x="80267" y="61282"/>
                  </a:lnTo>
                  <a:lnTo>
                    <a:pt x="89325" y="17701"/>
                  </a:lnTo>
                  <a:cubicBezTo>
                    <a:pt x="93281" y="-1337"/>
                    <a:pt x="63832" y="-7456"/>
                    <a:pt x="59880" y="11580"/>
                  </a:cubicBezTo>
                  <a:lnTo>
                    <a:pt x="49548" y="61282"/>
                  </a:lnTo>
                  <a:lnTo>
                    <a:pt x="28078" y="61282"/>
                  </a:lnTo>
                  <a:cubicBezTo>
                    <a:pt x="8635" y="61282"/>
                    <a:pt x="8635" y="91358"/>
                    <a:pt x="28078" y="91358"/>
                  </a:cubicBezTo>
                  <a:lnTo>
                    <a:pt x="43298" y="91358"/>
                  </a:lnTo>
                  <a:lnTo>
                    <a:pt x="35984" y="126550"/>
                  </a:lnTo>
                  <a:lnTo>
                    <a:pt x="14582" y="126550"/>
                  </a:lnTo>
                  <a:cubicBezTo>
                    <a:pt x="-4861" y="126550"/>
                    <a:pt x="-4861" y="156625"/>
                    <a:pt x="14582" y="156625"/>
                  </a:cubicBezTo>
                  <a:lnTo>
                    <a:pt x="29730" y="156625"/>
                  </a:lnTo>
                  <a:lnTo>
                    <a:pt x="20453" y="201253"/>
                  </a:lnTo>
                  <a:cubicBezTo>
                    <a:pt x="16605" y="219766"/>
                    <a:pt x="45887" y="226683"/>
                    <a:pt x="49899" y="207375"/>
                  </a:cubicBezTo>
                  <a:lnTo>
                    <a:pt x="60447" y="156625"/>
                  </a:lnTo>
                  <a:lnTo>
                    <a:pt x="94208" y="156625"/>
                  </a:lnTo>
                  <a:lnTo>
                    <a:pt x="84930" y="201253"/>
                  </a:lnTo>
                  <a:cubicBezTo>
                    <a:pt x="81083" y="219766"/>
                    <a:pt x="110364" y="226683"/>
                    <a:pt x="114376" y="207375"/>
                  </a:cubicBezTo>
                  <a:lnTo>
                    <a:pt x="124925" y="156625"/>
                  </a:lnTo>
                  <a:lnTo>
                    <a:pt x="146517" y="156625"/>
                  </a:lnTo>
                  <a:cubicBezTo>
                    <a:pt x="165960" y="156625"/>
                    <a:pt x="165960" y="126550"/>
                    <a:pt x="146517" y="126550"/>
                  </a:cubicBezTo>
                  <a:lnTo>
                    <a:pt x="131176" y="126550"/>
                  </a:lnTo>
                  <a:lnTo>
                    <a:pt x="138491" y="91358"/>
                  </a:lnTo>
                  <a:lnTo>
                    <a:pt x="160013" y="91358"/>
                  </a:lnTo>
                  <a:cubicBezTo>
                    <a:pt x="179459" y="91358"/>
                    <a:pt x="179459" y="61282"/>
                    <a:pt x="160017" y="61282"/>
                  </a:cubicBezTo>
                  <a:close/>
                  <a:moveTo>
                    <a:pt x="100461" y="126550"/>
                  </a:moveTo>
                  <a:lnTo>
                    <a:pt x="66701" y="126550"/>
                  </a:lnTo>
                  <a:lnTo>
                    <a:pt x="74015" y="91358"/>
                  </a:lnTo>
                  <a:lnTo>
                    <a:pt x="107776" y="91358"/>
                  </a:lnTo>
                  <a:close/>
                </a:path>
              </a:pathLst>
            </a:custGeom>
            <a:solidFill>
              <a:srgbClr val="FFFFFF"/>
            </a:solidFill>
            <a:ln w="19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5D889EC-BD68-4ED6-800C-2E8786EDDB07}"/>
                </a:ext>
              </a:extLst>
            </p:cNvPr>
            <p:cNvSpPr/>
            <p:nvPr/>
          </p:nvSpPr>
          <p:spPr>
            <a:xfrm>
              <a:off x="9964199" y="2730503"/>
              <a:ext cx="307996" cy="30075"/>
            </a:xfrm>
            <a:custGeom>
              <a:avLst/>
              <a:gdLst>
                <a:gd name="connsiteX0" fmla="*/ 307997 w 307996"/>
                <a:gd name="connsiteY0" fmla="*/ 15038 h 30075"/>
                <a:gd name="connsiteX1" fmla="*/ 292959 w 307996"/>
                <a:gd name="connsiteY1" fmla="*/ 0 h 30075"/>
                <a:gd name="connsiteX2" fmla="*/ 14928 w 307996"/>
                <a:gd name="connsiteY2" fmla="*/ 0 h 30075"/>
                <a:gd name="connsiteX3" fmla="*/ 14928 w 307996"/>
                <a:gd name="connsiteY3" fmla="*/ 30075 h 30075"/>
                <a:gd name="connsiteX4" fmla="*/ 292959 w 307996"/>
                <a:gd name="connsiteY4" fmla="*/ 30075 h 30075"/>
                <a:gd name="connsiteX5" fmla="*/ 307997 w 307996"/>
                <a:gd name="connsiteY5" fmla="*/ 15038 h 3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96" h="30075">
                  <a:moveTo>
                    <a:pt x="307997" y="15038"/>
                  </a:moveTo>
                  <a:cubicBezTo>
                    <a:pt x="307997" y="6733"/>
                    <a:pt x="301266" y="0"/>
                    <a:pt x="292959" y="0"/>
                  </a:cubicBezTo>
                  <a:lnTo>
                    <a:pt x="14928" y="0"/>
                  </a:lnTo>
                  <a:cubicBezTo>
                    <a:pt x="-4984" y="690"/>
                    <a:pt x="-4968" y="29394"/>
                    <a:pt x="14928" y="30075"/>
                  </a:cubicBezTo>
                  <a:lnTo>
                    <a:pt x="292959" y="30075"/>
                  </a:lnTo>
                  <a:cubicBezTo>
                    <a:pt x="301266" y="30075"/>
                    <a:pt x="307997" y="23345"/>
                    <a:pt x="307997" y="15038"/>
                  </a:cubicBezTo>
                  <a:close/>
                </a:path>
              </a:pathLst>
            </a:custGeom>
            <a:solidFill>
              <a:srgbClr val="FFFFFF"/>
            </a:solidFill>
            <a:ln w="19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1423C6E-9716-4ABE-AB08-DAB030E2B287}"/>
                </a:ext>
              </a:extLst>
            </p:cNvPr>
            <p:cNvSpPr/>
            <p:nvPr/>
          </p:nvSpPr>
          <p:spPr>
            <a:xfrm>
              <a:off x="9483883" y="1966712"/>
              <a:ext cx="1026577" cy="1026574"/>
            </a:xfrm>
            <a:custGeom>
              <a:avLst/>
              <a:gdLst>
                <a:gd name="connsiteX0" fmla="*/ 863507 w 1026577"/>
                <a:gd name="connsiteY0" fmla="*/ 393356 h 1026574"/>
                <a:gd name="connsiteX1" fmla="*/ 888512 w 1026577"/>
                <a:gd name="connsiteY1" fmla="*/ 433772 h 1026574"/>
                <a:gd name="connsiteX2" fmla="*/ 914088 w 1026577"/>
                <a:gd name="connsiteY2" fmla="*/ 433772 h 1026574"/>
                <a:gd name="connsiteX3" fmla="*/ 939095 w 1026577"/>
                <a:gd name="connsiteY3" fmla="*/ 393356 h 1026574"/>
                <a:gd name="connsiteX4" fmla="*/ 976109 w 1026577"/>
                <a:gd name="connsiteY4" fmla="*/ 393356 h 1026574"/>
                <a:gd name="connsiteX5" fmla="*/ 1026578 w 1026577"/>
                <a:gd name="connsiteY5" fmla="*/ 342890 h 1026574"/>
                <a:gd name="connsiteX6" fmla="*/ 1026578 w 1026577"/>
                <a:gd name="connsiteY6" fmla="*/ 143985 h 1026574"/>
                <a:gd name="connsiteX7" fmla="*/ 976109 w 1026577"/>
                <a:gd name="connsiteY7" fmla="*/ 93516 h 1026574"/>
                <a:gd name="connsiteX8" fmla="*/ 458780 w 1026577"/>
                <a:gd name="connsiteY8" fmla="*/ 93516 h 1026574"/>
                <a:gd name="connsiteX9" fmla="*/ 458780 w 1026577"/>
                <a:gd name="connsiteY9" fmla="*/ 50467 h 1026574"/>
                <a:gd name="connsiteX10" fmla="*/ 408312 w 1026577"/>
                <a:gd name="connsiteY10" fmla="*/ 0 h 1026574"/>
                <a:gd name="connsiteX11" fmla="*/ 50471 w 1026577"/>
                <a:gd name="connsiteY11" fmla="*/ 0 h 1026574"/>
                <a:gd name="connsiteX12" fmla="*/ 2 w 1026577"/>
                <a:gd name="connsiteY12" fmla="*/ 50467 h 1026574"/>
                <a:gd name="connsiteX13" fmla="*/ 2 w 1026577"/>
                <a:gd name="connsiteY13" fmla="*/ 112151 h 1026574"/>
                <a:gd name="connsiteX14" fmla="*/ 30077 w 1026577"/>
                <a:gd name="connsiteY14" fmla="*/ 112151 h 1026574"/>
                <a:gd name="connsiteX15" fmla="*/ 30077 w 1026577"/>
                <a:gd name="connsiteY15" fmla="*/ 50467 h 1026574"/>
                <a:gd name="connsiteX16" fmla="*/ 50471 w 1026577"/>
                <a:gd name="connsiteY16" fmla="*/ 30075 h 1026574"/>
                <a:gd name="connsiteX17" fmla="*/ 408314 w 1026577"/>
                <a:gd name="connsiteY17" fmla="*/ 30075 h 1026574"/>
                <a:gd name="connsiteX18" fmla="*/ 428707 w 1026577"/>
                <a:gd name="connsiteY18" fmla="*/ 50467 h 1026574"/>
                <a:gd name="connsiteX19" fmla="*/ 428707 w 1026577"/>
                <a:gd name="connsiteY19" fmla="*/ 93516 h 1026574"/>
                <a:gd name="connsiteX20" fmla="*/ 417763 w 1026577"/>
                <a:gd name="connsiteY20" fmla="*/ 93516 h 1026574"/>
                <a:gd name="connsiteX21" fmla="*/ 367295 w 1026577"/>
                <a:gd name="connsiteY21" fmla="*/ 143985 h 1026574"/>
                <a:gd name="connsiteX22" fmla="*/ 367295 w 1026577"/>
                <a:gd name="connsiteY22" fmla="*/ 269760 h 1026574"/>
                <a:gd name="connsiteX23" fmla="*/ 154692 w 1026577"/>
                <a:gd name="connsiteY23" fmla="*/ 269760 h 1026574"/>
                <a:gd name="connsiteX24" fmla="*/ 141904 w 1026577"/>
                <a:gd name="connsiteY24" fmla="*/ 276886 h 1026574"/>
                <a:gd name="connsiteX25" fmla="*/ 125278 w 1026577"/>
                <a:gd name="connsiteY25" fmla="*/ 303758 h 1026574"/>
                <a:gd name="connsiteX26" fmla="*/ 108650 w 1026577"/>
                <a:gd name="connsiteY26" fmla="*/ 276886 h 1026574"/>
                <a:gd name="connsiteX27" fmla="*/ 95862 w 1026577"/>
                <a:gd name="connsiteY27" fmla="*/ 269760 h 1026574"/>
                <a:gd name="connsiteX28" fmla="*/ 50469 w 1026577"/>
                <a:gd name="connsiteY28" fmla="*/ 269760 h 1026574"/>
                <a:gd name="connsiteX29" fmla="*/ 30075 w 1026577"/>
                <a:gd name="connsiteY29" fmla="*/ 249369 h 1026574"/>
                <a:gd name="connsiteX30" fmla="*/ 30075 w 1026577"/>
                <a:gd name="connsiteY30" fmla="*/ 188473 h 1026574"/>
                <a:gd name="connsiteX31" fmla="*/ 0 w 1026577"/>
                <a:gd name="connsiteY31" fmla="*/ 188473 h 1026574"/>
                <a:gd name="connsiteX32" fmla="*/ 0 w 1026577"/>
                <a:gd name="connsiteY32" fmla="*/ 249371 h 1026574"/>
                <a:gd name="connsiteX33" fmla="*/ 50469 w 1026577"/>
                <a:gd name="connsiteY33" fmla="*/ 299838 h 1026574"/>
                <a:gd name="connsiteX34" fmla="*/ 87483 w 1026577"/>
                <a:gd name="connsiteY34" fmla="*/ 299838 h 1026574"/>
                <a:gd name="connsiteX35" fmla="*/ 112492 w 1026577"/>
                <a:gd name="connsiteY35" fmla="*/ 340253 h 1026574"/>
                <a:gd name="connsiteX36" fmla="*/ 138068 w 1026577"/>
                <a:gd name="connsiteY36" fmla="*/ 340253 h 1026574"/>
                <a:gd name="connsiteX37" fmla="*/ 163073 w 1026577"/>
                <a:gd name="connsiteY37" fmla="*/ 299838 h 1026574"/>
                <a:gd name="connsiteX38" fmla="*/ 367295 w 1026577"/>
                <a:gd name="connsiteY38" fmla="*/ 299838 h 1026574"/>
                <a:gd name="connsiteX39" fmla="*/ 367295 w 1026577"/>
                <a:gd name="connsiteY39" fmla="*/ 330910 h 1026574"/>
                <a:gd name="connsiteX40" fmla="*/ 334368 w 1026577"/>
                <a:gd name="connsiteY40" fmla="*/ 330910 h 1026574"/>
                <a:gd name="connsiteX41" fmla="*/ 283900 w 1026577"/>
                <a:gd name="connsiteY41" fmla="*/ 381378 h 1026574"/>
                <a:gd name="connsiteX42" fmla="*/ 283900 w 1026577"/>
                <a:gd name="connsiteY42" fmla="*/ 487727 h 1026574"/>
                <a:gd name="connsiteX43" fmla="*/ 144496 w 1026577"/>
                <a:gd name="connsiteY43" fmla="*/ 487727 h 1026574"/>
                <a:gd name="connsiteX44" fmla="*/ 89358 w 1026577"/>
                <a:gd name="connsiteY44" fmla="*/ 542865 h 1026574"/>
                <a:gd name="connsiteX45" fmla="*/ 89358 w 1026577"/>
                <a:gd name="connsiteY45" fmla="*/ 930499 h 1026574"/>
                <a:gd name="connsiteX46" fmla="*/ 15040 w 1026577"/>
                <a:gd name="connsiteY46" fmla="*/ 930499 h 1026574"/>
                <a:gd name="connsiteX47" fmla="*/ 2 w 1026577"/>
                <a:gd name="connsiteY47" fmla="*/ 945537 h 1026574"/>
                <a:gd name="connsiteX48" fmla="*/ 81041 w 1026577"/>
                <a:gd name="connsiteY48" fmla="*/ 1026574 h 1026574"/>
                <a:gd name="connsiteX49" fmla="*/ 945537 w 1026577"/>
                <a:gd name="connsiteY49" fmla="*/ 1026574 h 1026574"/>
                <a:gd name="connsiteX50" fmla="*/ 1026576 w 1026577"/>
                <a:gd name="connsiteY50" fmla="*/ 945535 h 1026574"/>
                <a:gd name="connsiteX51" fmla="*/ 1011538 w 1026577"/>
                <a:gd name="connsiteY51" fmla="*/ 930497 h 1026574"/>
                <a:gd name="connsiteX52" fmla="*/ 937220 w 1026577"/>
                <a:gd name="connsiteY52" fmla="*/ 930497 h 1026574"/>
                <a:gd name="connsiteX53" fmla="*/ 937220 w 1026577"/>
                <a:gd name="connsiteY53" fmla="*/ 542863 h 1026574"/>
                <a:gd name="connsiteX54" fmla="*/ 882082 w 1026577"/>
                <a:gd name="connsiteY54" fmla="*/ 487725 h 1026574"/>
                <a:gd name="connsiteX55" fmla="*/ 742680 w 1026577"/>
                <a:gd name="connsiteY55" fmla="*/ 487725 h 1026574"/>
                <a:gd name="connsiteX56" fmla="*/ 742680 w 1026577"/>
                <a:gd name="connsiteY56" fmla="*/ 393354 h 1026574"/>
                <a:gd name="connsiteX57" fmla="*/ 863507 w 1026577"/>
                <a:gd name="connsiteY57" fmla="*/ 393354 h 1026574"/>
                <a:gd name="connsiteX58" fmla="*/ 397370 w 1026577"/>
                <a:gd name="connsiteY58" fmla="*/ 143985 h 1026574"/>
                <a:gd name="connsiteX59" fmla="*/ 417763 w 1026577"/>
                <a:gd name="connsiteY59" fmla="*/ 123592 h 1026574"/>
                <a:gd name="connsiteX60" fmla="*/ 976109 w 1026577"/>
                <a:gd name="connsiteY60" fmla="*/ 123592 h 1026574"/>
                <a:gd name="connsiteX61" fmla="*/ 996503 w 1026577"/>
                <a:gd name="connsiteY61" fmla="*/ 143985 h 1026574"/>
                <a:gd name="connsiteX62" fmla="*/ 996503 w 1026577"/>
                <a:gd name="connsiteY62" fmla="*/ 342888 h 1026574"/>
                <a:gd name="connsiteX63" fmla="*/ 976109 w 1026577"/>
                <a:gd name="connsiteY63" fmla="*/ 363279 h 1026574"/>
                <a:gd name="connsiteX64" fmla="*/ 930716 w 1026577"/>
                <a:gd name="connsiteY64" fmla="*/ 363279 h 1026574"/>
                <a:gd name="connsiteX65" fmla="*/ 917928 w 1026577"/>
                <a:gd name="connsiteY65" fmla="*/ 370405 h 1026574"/>
                <a:gd name="connsiteX66" fmla="*/ 901300 w 1026577"/>
                <a:gd name="connsiteY66" fmla="*/ 397276 h 1026574"/>
                <a:gd name="connsiteX67" fmla="*/ 884674 w 1026577"/>
                <a:gd name="connsiteY67" fmla="*/ 370405 h 1026574"/>
                <a:gd name="connsiteX68" fmla="*/ 871886 w 1026577"/>
                <a:gd name="connsiteY68" fmla="*/ 363279 h 1026574"/>
                <a:gd name="connsiteX69" fmla="*/ 739324 w 1026577"/>
                <a:gd name="connsiteY69" fmla="*/ 363279 h 1026574"/>
                <a:gd name="connsiteX70" fmla="*/ 692212 w 1026577"/>
                <a:gd name="connsiteY70" fmla="*/ 330908 h 1026574"/>
                <a:gd name="connsiteX71" fmla="*/ 397370 w 1026577"/>
                <a:gd name="connsiteY71" fmla="*/ 330908 h 1026574"/>
                <a:gd name="connsiteX72" fmla="*/ 313975 w 1026577"/>
                <a:gd name="connsiteY72" fmla="*/ 381378 h 1026574"/>
                <a:gd name="connsiteX73" fmla="*/ 334368 w 1026577"/>
                <a:gd name="connsiteY73" fmla="*/ 360985 h 1026574"/>
                <a:gd name="connsiteX74" fmla="*/ 692212 w 1026577"/>
                <a:gd name="connsiteY74" fmla="*/ 360985 h 1026574"/>
                <a:gd name="connsiteX75" fmla="*/ 712605 w 1026577"/>
                <a:gd name="connsiteY75" fmla="*/ 381378 h 1026574"/>
                <a:gd name="connsiteX76" fmla="*/ 712605 w 1026577"/>
                <a:gd name="connsiteY76" fmla="*/ 580281 h 1026574"/>
                <a:gd name="connsiteX77" fmla="*/ 692212 w 1026577"/>
                <a:gd name="connsiteY77" fmla="*/ 600674 h 1026574"/>
                <a:gd name="connsiteX78" fmla="*/ 542853 w 1026577"/>
                <a:gd name="connsiteY78" fmla="*/ 600674 h 1026574"/>
                <a:gd name="connsiteX79" fmla="*/ 530065 w 1026577"/>
                <a:gd name="connsiteY79" fmla="*/ 607800 h 1026574"/>
                <a:gd name="connsiteX80" fmla="*/ 513439 w 1026577"/>
                <a:gd name="connsiteY80" fmla="*/ 634671 h 1026574"/>
                <a:gd name="connsiteX81" fmla="*/ 496812 w 1026577"/>
                <a:gd name="connsiteY81" fmla="*/ 607800 h 1026574"/>
                <a:gd name="connsiteX82" fmla="*/ 484024 w 1026577"/>
                <a:gd name="connsiteY82" fmla="*/ 600674 h 1026574"/>
                <a:gd name="connsiteX83" fmla="*/ 334368 w 1026577"/>
                <a:gd name="connsiteY83" fmla="*/ 600674 h 1026574"/>
                <a:gd name="connsiteX84" fmla="*/ 313975 w 1026577"/>
                <a:gd name="connsiteY84" fmla="*/ 580281 h 1026574"/>
                <a:gd name="connsiteX85" fmla="*/ 119433 w 1026577"/>
                <a:gd name="connsiteY85" fmla="*/ 542863 h 1026574"/>
                <a:gd name="connsiteX86" fmla="*/ 144496 w 1026577"/>
                <a:gd name="connsiteY86" fmla="*/ 517800 h 1026574"/>
                <a:gd name="connsiteX87" fmla="*/ 283898 w 1026577"/>
                <a:gd name="connsiteY87" fmla="*/ 517800 h 1026574"/>
                <a:gd name="connsiteX88" fmla="*/ 283898 w 1026577"/>
                <a:gd name="connsiteY88" fmla="*/ 547876 h 1026574"/>
                <a:gd name="connsiteX89" fmla="*/ 164547 w 1026577"/>
                <a:gd name="connsiteY89" fmla="*/ 547876 h 1026574"/>
                <a:gd name="connsiteX90" fmla="*/ 149509 w 1026577"/>
                <a:gd name="connsiteY90" fmla="*/ 562913 h 1026574"/>
                <a:gd name="connsiteX91" fmla="*/ 149509 w 1026577"/>
                <a:gd name="connsiteY91" fmla="*/ 930497 h 1026574"/>
                <a:gd name="connsiteX92" fmla="*/ 119433 w 1026577"/>
                <a:gd name="connsiteY92" fmla="*/ 930497 h 1026574"/>
                <a:gd name="connsiteX93" fmla="*/ 945537 w 1026577"/>
                <a:gd name="connsiteY93" fmla="*/ 996499 h 1026574"/>
                <a:gd name="connsiteX94" fmla="*/ 81041 w 1026577"/>
                <a:gd name="connsiteY94" fmla="*/ 996499 h 1026574"/>
                <a:gd name="connsiteX95" fmla="*/ 32341 w 1026577"/>
                <a:gd name="connsiteY95" fmla="*/ 960573 h 1026574"/>
                <a:gd name="connsiteX96" fmla="*/ 665958 w 1026577"/>
                <a:gd name="connsiteY96" fmla="*/ 960573 h 1026574"/>
                <a:gd name="connsiteX97" fmla="*/ 665958 w 1026577"/>
                <a:gd name="connsiteY97" fmla="*/ 930497 h 1026574"/>
                <a:gd name="connsiteX98" fmla="*/ 179584 w 1026577"/>
                <a:gd name="connsiteY98" fmla="*/ 930497 h 1026574"/>
                <a:gd name="connsiteX99" fmla="*/ 179584 w 1026577"/>
                <a:gd name="connsiteY99" fmla="*/ 577951 h 1026574"/>
                <a:gd name="connsiteX100" fmla="*/ 283898 w 1026577"/>
                <a:gd name="connsiteY100" fmla="*/ 577951 h 1026574"/>
                <a:gd name="connsiteX101" fmla="*/ 334366 w 1026577"/>
                <a:gd name="connsiteY101" fmla="*/ 630748 h 1026574"/>
                <a:gd name="connsiteX102" fmla="*/ 475643 w 1026577"/>
                <a:gd name="connsiteY102" fmla="*/ 630748 h 1026574"/>
                <a:gd name="connsiteX103" fmla="*/ 500649 w 1026577"/>
                <a:gd name="connsiteY103" fmla="*/ 671161 h 1026574"/>
                <a:gd name="connsiteX104" fmla="*/ 526225 w 1026577"/>
                <a:gd name="connsiteY104" fmla="*/ 671161 h 1026574"/>
                <a:gd name="connsiteX105" fmla="*/ 551230 w 1026577"/>
                <a:gd name="connsiteY105" fmla="*/ 630748 h 1026574"/>
                <a:gd name="connsiteX106" fmla="*/ 692210 w 1026577"/>
                <a:gd name="connsiteY106" fmla="*/ 630748 h 1026574"/>
                <a:gd name="connsiteX107" fmla="*/ 742678 w 1026577"/>
                <a:gd name="connsiteY107" fmla="*/ 577951 h 1026574"/>
                <a:gd name="connsiteX108" fmla="*/ 846992 w 1026577"/>
                <a:gd name="connsiteY108" fmla="*/ 577951 h 1026574"/>
                <a:gd name="connsiteX109" fmla="*/ 846992 w 1026577"/>
                <a:gd name="connsiteY109" fmla="*/ 930497 h 1026574"/>
                <a:gd name="connsiteX110" fmla="*/ 745850 w 1026577"/>
                <a:gd name="connsiteY110" fmla="*/ 930497 h 1026574"/>
                <a:gd name="connsiteX111" fmla="*/ 745850 w 1026577"/>
                <a:gd name="connsiteY111" fmla="*/ 960573 h 1026574"/>
                <a:gd name="connsiteX112" fmla="*/ 994237 w 1026577"/>
                <a:gd name="connsiteY112" fmla="*/ 960573 h 1026574"/>
                <a:gd name="connsiteX113" fmla="*/ 945537 w 1026577"/>
                <a:gd name="connsiteY113" fmla="*/ 996499 h 1026574"/>
                <a:gd name="connsiteX114" fmla="*/ 882082 w 1026577"/>
                <a:gd name="connsiteY114" fmla="*/ 517800 h 1026574"/>
                <a:gd name="connsiteX115" fmla="*/ 907145 w 1026577"/>
                <a:gd name="connsiteY115" fmla="*/ 542863 h 1026574"/>
                <a:gd name="connsiteX116" fmla="*/ 907145 w 1026577"/>
                <a:gd name="connsiteY116" fmla="*/ 930497 h 1026574"/>
                <a:gd name="connsiteX117" fmla="*/ 877069 w 1026577"/>
                <a:gd name="connsiteY117" fmla="*/ 930497 h 1026574"/>
                <a:gd name="connsiteX118" fmla="*/ 877069 w 1026577"/>
                <a:gd name="connsiteY118" fmla="*/ 562913 h 1026574"/>
                <a:gd name="connsiteX119" fmla="*/ 862031 w 1026577"/>
                <a:gd name="connsiteY119" fmla="*/ 547876 h 1026574"/>
                <a:gd name="connsiteX120" fmla="*/ 742680 w 1026577"/>
                <a:gd name="connsiteY120" fmla="*/ 547876 h 1026574"/>
                <a:gd name="connsiteX121" fmla="*/ 742680 w 1026577"/>
                <a:gd name="connsiteY121" fmla="*/ 517800 h 102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1026577" h="1026574">
                  <a:moveTo>
                    <a:pt x="863507" y="393356"/>
                  </a:moveTo>
                  <a:lnTo>
                    <a:pt x="888512" y="433772"/>
                  </a:lnTo>
                  <a:cubicBezTo>
                    <a:pt x="897037" y="443271"/>
                    <a:pt x="905563" y="443271"/>
                    <a:pt x="914088" y="433772"/>
                  </a:cubicBezTo>
                  <a:lnTo>
                    <a:pt x="939095" y="393356"/>
                  </a:lnTo>
                  <a:lnTo>
                    <a:pt x="976109" y="393356"/>
                  </a:lnTo>
                  <a:cubicBezTo>
                    <a:pt x="1003937" y="393356"/>
                    <a:pt x="1026578" y="370716"/>
                    <a:pt x="1026578" y="342890"/>
                  </a:cubicBezTo>
                  <a:lnTo>
                    <a:pt x="1026578" y="143985"/>
                  </a:lnTo>
                  <a:cubicBezTo>
                    <a:pt x="1026578" y="116157"/>
                    <a:pt x="1003937" y="93516"/>
                    <a:pt x="976109" y="93516"/>
                  </a:cubicBezTo>
                  <a:lnTo>
                    <a:pt x="458780" y="93516"/>
                  </a:lnTo>
                  <a:lnTo>
                    <a:pt x="458780" y="50467"/>
                  </a:lnTo>
                  <a:cubicBezTo>
                    <a:pt x="458780" y="22639"/>
                    <a:pt x="436140" y="0"/>
                    <a:pt x="408312" y="0"/>
                  </a:cubicBezTo>
                  <a:lnTo>
                    <a:pt x="50471" y="0"/>
                  </a:lnTo>
                  <a:cubicBezTo>
                    <a:pt x="22643" y="0"/>
                    <a:pt x="2" y="22641"/>
                    <a:pt x="2" y="50467"/>
                  </a:cubicBezTo>
                  <a:lnTo>
                    <a:pt x="2" y="112151"/>
                  </a:lnTo>
                  <a:cubicBezTo>
                    <a:pt x="2" y="131594"/>
                    <a:pt x="30077" y="131594"/>
                    <a:pt x="30077" y="112151"/>
                  </a:cubicBezTo>
                  <a:lnTo>
                    <a:pt x="30077" y="50467"/>
                  </a:lnTo>
                  <a:cubicBezTo>
                    <a:pt x="30077" y="39222"/>
                    <a:pt x="39224" y="30075"/>
                    <a:pt x="50471" y="30075"/>
                  </a:cubicBezTo>
                  <a:lnTo>
                    <a:pt x="408314" y="30075"/>
                  </a:lnTo>
                  <a:cubicBezTo>
                    <a:pt x="419558" y="30075"/>
                    <a:pt x="428707" y="39222"/>
                    <a:pt x="428707" y="50467"/>
                  </a:cubicBezTo>
                  <a:lnTo>
                    <a:pt x="428707" y="93516"/>
                  </a:lnTo>
                  <a:lnTo>
                    <a:pt x="417763" y="93516"/>
                  </a:lnTo>
                  <a:cubicBezTo>
                    <a:pt x="389936" y="93516"/>
                    <a:pt x="367295" y="116157"/>
                    <a:pt x="367295" y="143985"/>
                  </a:cubicBezTo>
                  <a:lnTo>
                    <a:pt x="367295" y="269760"/>
                  </a:lnTo>
                  <a:lnTo>
                    <a:pt x="154692" y="269760"/>
                  </a:lnTo>
                  <a:cubicBezTo>
                    <a:pt x="149483" y="269760"/>
                    <a:pt x="144645" y="272457"/>
                    <a:pt x="141904" y="276886"/>
                  </a:cubicBezTo>
                  <a:lnTo>
                    <a:pt x="125278" y="303758"/>
                  </a:lnTo>
                  <a:lnTo>
                    <a:pt x="108650" y="276886"/>
                  </a:lnTo>
                  <a:cubicBezTo>
                    <a:pt x="105910" y="272457"/>
                    <a:pt x="101071" y="269760"/>
                    <a:pt x="95862" y="269760"/>
                  </a:cubicBezTo>
                  <a:lnTo>
                    <a:pt x="50469" y="269760"/>
                  </a:lnTo>
                  <a:cubicBezTo>
                    <a:pt x="39224" y="269760"/>
                    <a:pt x="30075" y="260613"/>
                    <a:pt x="30075" y="249369"/>
                  </a:cubicBezTo>
                  <a:lnTo>
                    <a:pt x="30075" y="188473"/>
                  </a:lnTo>
                  <a:cubicBezTo>
                    <a:pt x="30075" y="169030"/>
                    <a:pt x="0" y="169030"/>
                    <a:pt x="0" y="188473"/>
                  </a:cubicBezTo>
                  <a:lnTo>
                    <a:pt x="0" y="249371"/>
                  </a:lnTo>
                  <a:cubicBezTo>
                    <a:pt x="0" y="277199"/>
                    <a:pt x="22641" y="299838"/>
                    <a:pt x="50469" y="299838"/>
                  </a:cubicBezTo>
                  <a:lnTo>
                    <a:pt x="87483" y="299838"/>
                  </a:lnTo>
                  <a:lnTo>
                    <a:pt x="112492" y="340253"/>
                  </a:lnTo>
                  <a:cubicBezTo>
                    <a:pt x="121017" y="349753"/>
                    <a:pt x="129543" y="349753"/>
                    <a:pt x="138068" y="340253"/>
                  </a:cubicBezTo>
                  <a:lnTo>
                    <a:pt x="163073" y="299838"/>
                  </a:lnTo>
                  <a:lnTo>
                    <a:pt x="367295" y="299838"/>
                  </a:lnTo>
                  <a:lnTo>
                    <a:pt x="367295" y="330910"/>
                  </a:lnTo>
                  <a:lnTo>
                    <a:pt x="334368" y="330910"/>
                  </a:lnTo>
                  <a:cubicBezTo>
                    <a:pt x="306541" y="330910"/>
                    <a:pt x="283900" y="353550"/>
                    <a:pt x="283900" y="381378"/>
                  </a:cubicBezTo>
                  <a:lnTo>
                    <a:pt x="283900" y="487727"/>
                  </a:lnTo>
                  <a:lnTo>
                    <a:pt x="144496" y="487727"/>
                  </a:lnTo>
                  <a:cubicBezTo>
                    <a:pt x="114094" y="487727"/>
                    <a:pt x="89358" y="512461"/>
                    <a:pt x="89358" y="542865"/>
                  </a:cubicBezTo>
                  <a:lnTo>
                    <a:pt x="89358" y="930499"/>
                  </a:lnTo>
                  <a:lnTo>
                    <a:pt x="15040" y="930499"/>
                  </a:lnTo>
                  <a:cubicBezTo>
                    <a:pt x="6733" y="930499"/>
                    <a:pt x="2" y="937232"/>
                    <a:pt x="2" y="945537"/>
                  </a:cubicBezTo>
                  <a:cubicBezTo>
                    <a:pt x="2" y="990221"/>
                    <a:pt x="36357" y="1026574"/>
                    <a:pt x="81041" y="1026574"/>
                  </a:cubicBezTo>
                  <a:lnTo>
                    <a:pt x="945537" y="1026574"/>
                  </a:lnTo>
                  <a:cubicBezTo>
                    <a:pt x="990221" y="1026574"/>
                    <a:pt x="1026576" y="990221"/>
                    <a:pt x="1026576" y="945535"/>
                  </a:cubicBezTo>
                  <a:cubicBezTo>
                    <a:pt x="1026576" y="937230"/>
                    <a:pt x="1019845" y="930497"/>
                    <a:pt x="1011538" y="930497"/>
                  </a:cubicBezTo>
                  <a:lnTo>
                    <a:pt x="937220" y="930497"/>
                  </a:lnTo>
                  <a:lnTo>
                    <a:pt x="937220" y="542863"/>
                  </a:lnTo>
                  <a:cubicBezTo>
                    <a:pt x="937220" y="512459"/>
                    <a:pt x="912484" y="487725"/>
                    <a:pt x="882082" y="487725"/>
                  </a:cubicBezTo>
                  <a:lnTo>
                    <a:pt x="742680" y="487725"/>
                  </a:lnTo>
                  <a:lnTo>
                    <a:pt x="742680" y="393354"/>
                  </a:lnTo>
                  <a:lnTo>
                    <a:pt x="863507" y="393354"/>
                  </a:lnTo>
                  <a:close/>
                  <a:moveTo>
                    <a:pt x="397370" y="143985"/>
                  </a:moveTo>
                  <a:cubicBezTo>
                    <a:pt x="397370" y="132741"/>
                    <a:pt x="406517" y="123592"/>
                    <a:pt x="417763" y="123592"/>
                  </a:cubicBezTo>
                  <a:lnTo>
                    <a:pt x="976109" y="123592"/>
                  </a:lnTo>
                  <a:cubicBezTo>
                    <a:pt x="987354" y="123592"/>
                    <a:pt x="996503" y="132739"/>
                    <a:pt x="996503" y="143985"/>
                  </a:cubicBezTo>
                  <a:lnTo>
                    <a:pt x="996503" y="342888"/>
                  </a:lnTo>
                  <a:cubicBezTo>
                    <a:pt x="996503" y="354132"/>
                    <a:pt x="987356" y="363279"/>
                    <a:pt x="976109" y="363279"/>
                  </a:cubicBezTo>
                  <a:lnTo>
                    <a:pt x="930716" y="363279"/>
                  </a:lnTo>
                  <a:cubicBezTo>
                    <a:pt x="925507" y="363279"/>
                    <a:pt x="920668" y="365974"/>
                    <a:pt x="917928" y="370405"/>
                  </a:cubicBezTo>
                  <a:lnTo>
                    <a:pt x="901300" y="397276"/>
                  </a:lnTo>
                  <a:lnTo>
                    <a:pt x="884674" y="370405"/>
                  </a:lnTo>
                  <a:cubicBezTo>
                    <a:pt x="881933" y="365976"/>
                    <a:pt x="877095" y="363279"/>
                    <a:pt x="871886" y="363279"/>
                  </a:cubicBezTo>
                  <a:lnTo>
                    <a:pt x="739324" y="363279"/>
                  </a:lnTo>
                  <a:cubicBezTo>
                    <a:pt x="732033" y="344363"/>
                    <a:pt x="713663" y="330908"/>
                    <a:pt x="692212" y="330908"/>
                  </a:cubicBezTo>
                  <a:lnTo>
                    <a:pt x="397370" y="330908"/>
                  </a:lnTo>
                  <a:close/>
                  <a:moveTo>
                    <a:pt x="313975" y="381378"/>
                  </a:moveTo>
                  <a:cubicBezTo>
                    <a:pt x="313975" y="370134"/>
                    <a:pt x="323122" y="360985"/>
                    <a:pt x="334368" y="360985"/>
                  </a:cubicBezTo>
                  <a:lnTo>
                    <a:pt x="692212" y="360985"/>
                  </a:lnTo>
                  <a:cubicBezTo>
                    <a:pt x="703456" y="360985"/>
                    <a:pt x="712605" y="370132"/>
                    <a:pt x="712605" y="381378"/>
                  </a:cubicBezTo>
                  <a:lnTo>
                    <a:pt x="712605" y="580281"/>
                  </a:lnTo>
                  <a:cubicBezTo>
                    <a:pt x="712605" y="591525"/>
                    <a:pt x="703458" y="600674"/>
                    <a:pt x="692212" y="600674"/>
                  </a:cubicBezTo>
                  <a:lnTo>
                    <a:pt x="542853" y="600674"/>
                  </a:lnTo>
                  <a:cubicBezTo>
                    <a:pt x="537644" y="600674"/>
                    <a:pt x="532806" y="603371"/>
                    <a:pt x="530065" y="607800"/>
                  </a:cubicBezTo>
                  <a:lnTo>
                    <a:pt x="513439" y="634671"/>
                  </a:lnTo>
                  <a:lnTo>
                    <a:pt x="496812" y="607800"/>
                  </a:lnTo>
                  <a:cubicBezTo>
                    <a:pt x="494071" y="603371"/>
                    <a:pt x="489233" y="600674"/>
                    <a:pt x="484024" y="600674"/>
                  </a:cubicBezTo>
                  <a:lnTo>
                    <a:pt x="334368" y="600674"/>
                  </a:lnTo>
                  <a:cubicBezTo>
                    <a:pt x="323124" y="600674"/>
                    <a:pt x="313975" y="591527"/>
                    <a:pt x="313975" y="580281"/>
                  </a:cubicBezTo>
                  <a:close/>
                  <a:moveTo>
                    <a:pt x="119433" y="542863"/>
                  </a:moveTo>
                  <a:cubicBezTo>
                    <a:pt x="119433" y="529043"/>
                    <a:pt x="130676" y="517800"/>
                    <a:pt x="144496" y="517800"/>
                  </a:cubicBezTo>
                  <a:lnTo>
                    <a:pt x="283898" y="517800"/>
                  </a:lnTo>
                  <a:lnTo>
                    <a:pt x="283898" y="547876"/>
                  </a:lnTo>
                  <a:lnTo>
                    <a:pt x="164547" y="547876"/>
                  </a:lnTo>
                  <a:cubicBezTo>
                    <a:pt x="156240" y="547876"/>
                    <a:pt x="149509" y="554609"/>
                    <a:pt x="149509" y="562913"/>
                  </a:cubicBezTo>
                  <a:lnTo>
                    <a:pt x="149509" y="930497"/>
                  </a:lnTo>
                  <a:lnTo>
                    <a:pt x="119433" y="930497"/>
                  </a:lnTo>
                  <a:close/>
                  <a:moveTo>
                    <a:pt x="945537" y="996499"/>
                  </a:moveTo>
                  <a:lnTo>
                    <a:pt x="81041" y="996499"/>
                  </a:lnTo>
                  <a:cubicBezTo>
                    <a:pt x="58172" y="996499"/>
                    <a:pt x="38771" y="981359"/>
                    <a:pt x="32341" y="960573"/>
                  </a:cubicBezTo>
                  <a:lnTo>
                    <a:pt x="665958" y="960573"/>
                  </a:lnTo>
                  <a:cubicBezTo>
                    <a:pt x="685401" y="960573"/>
                    <a:pt x="685401" y="930497"/>
                    <a:pt x="665958" y="930497"/>
                  </a:cubicBezTo>
                  <a:lnTo>
                    <a:pt x="179584" y="930497"/>
                  </a:lnTo>
                  <a:lnTo>
                    <a:pt x="179584" y="577951"/>
                  </a:lnTo>
                  <a:lnTo>
                    <a:pt x="283898" y="577951"/>
                  </a:lnTo>
                  <a:cubicBezTo>
                    <a:pt x="282677" y="606567"/>
                    <a:pt x="305654" y="630820"/>
                    <a:pt x="334366" y="630748"/>
                  </a:cubicBezTo>
                  <a:lnTo>
                    <a:pt x="475643" y="630748"/>
                  </a:lnTo>
                  <a:lnTo>
                    <a:pt x="500649" y="671161"/>
                  </a:lnTo>
                  <a:cubicBezTo>
                    <a:pt x="509175" y="680661"/>
                    <a:pt x="517700" y="680661"/>
                    <a:pt x="526225" y="671161"/>
                  </a:cubicBezTo>
                  <a:lnTo>
                    <a:pt x="551230" y="630748"/>
                  </a:lnTo>
                  <a:lnTo>
                    <a:pt x="692210" y="630748"/>
                  </a:lnTo>
                  <a:cubicBezTo>
                    <a:pt x="720920" y="630822"/>
                    <a:pt x="743901" y="606567"/>
                    <a:pt x="742678" y="577951"/>
                  </a:cubicBezTo>
                  <a:lnTo>
                    <a:pt x="846992" y="577951"/>
                  </a:lnTo>
                  <a:lnTo>
                    <a:pt x="846992" y="930497"/>
                  </a:lnTo>
                  <a:lnTo>
                    <a:pt x="745850" y="930497"/>
                  </a:lnTo>
                  <a:cubicBezTo>
                    <a:pt x="726407" y="930497"/>
                    <a:pt x="726407" y="960573"/>
                    <a:pt x="745850" y="960573"/>
                  </a:cubicBezTo>
                  <a:lnTo>
                    <a:pt x="994237" y="960573"/>
                  </a:lnTo>
                  <a:cubicBezTo>
                    <a:pt x="987807" y="981359"/>
                    <a:pt x="968406" y="996499"/>
                    <a:pt x="945537" y="996499"/>
                  </a:cubicBezTo>
                  <a:close/>
                  <a:moveTo>
                    <a:pt x="882082" y="517800"/>
                  </a:moveTo>
                  <a:cubicBezTo>
                    <a:pt x="895902" y="517800"/>
                    <a:pt x="907145" y="529043"/>
                    <a:pt x="907145" y="542863"/>
                  </a:cubicBezTo>
                  <a:lnTo>
                    <a:pt x="907145" y="930497"/>
                  </a:lnTo>
                  <a:lnTo>
                    <a:pt x="877069" y="930497"/>
                  </a:lnTo>
                  <a:lnTo>
                    <a:pt x="877069" y="562913"/>
                  </a:lnTo>
                  <a:cubicBezTo>
                    <a:pt x="877069" y="554609"/>
                    <a:pt x="870338" y="547876"/>
                    <a:pt x="862031" y="547876"/>
                  </a:cubicBezTo>
                  <a:lnTo>
                    <a:pt x="742680" y="547876"/>
                  </a:lnTo>
                  <a:lnTo>
                    <a:pt x="742680" y="517800"/>
                  </a:lnTo>
                  <a:close/>
                </a:path>
              </a:pathLst>
            </a:custGeom>
            <a:solidFill>
              <a:srgbClr val="FFFFFF"/>
            </a:solidFill>
            <a:ln w="19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56D3B03-A7A5-4E05-AF45-8B36A5CC66FB}"/>
                </a:ext>
              </a:extLst>
            </p:cNvPr>
            <p:cNvSpPr/>
            <p:nvPr/>
          </p:nvSpPr>
          <p:spPr>
            <a:xfrm>
              <a:off x="9583590" y="2060230"/>
              <a:ext cx="213813" cy="30075"/>
            </a:xfrm>
            <a:custGeom>
              <a:avLst/>
              <a:gdLst>
                <a:gd name="connsiteX0" fmla="*/ 14582 w 213813"/>
                <a:gd name="connsiteY0" fmla="*/ 30075 h 30075"/>
                <a:gd name="connsiteX1" fmla="*/ 199231 w 213813"/>
                <a:gd name="connsiteY1" fmla="*/ 30075 h 30075"/>
                <a:gd name="connsiteX2" fmla="*/ 199231 w 213813"/>
                <a:gd name="connsiteY2" fmla="*/ 0 h 30075"/>
                <a:gd name="connsiteX3" fmla="*/ 14582 w 213813"/>
                <a:gd name="connsiteY3" fmla="*/ 0 h 30075"/>
                <a:gd name="connsiteX4" fmla="*/ 14582 w 213813"/>
                <a:gd name="connsiteY4" fmla="*/ 30075 h 3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813" h="30075">
                  <a:moveTo>
                    <a:pt x="14582" y="30075"/>
                  </a:moveTo>
                  <a:lnTo>
                    <a:pt x="199231" y="30075"/>
                  </a:lnTo>
                  <a:cubicBezTo>
                    <a:pt x="218674" y="30075"/>
                    <a:pt x="218674" y="0"/>
                    <a:pt x="199231" y="0"/>
                  </a:cubicBezTo>
                  <a:lnTo>
                    <a:pt x="14582" y="0"/>
                  </a:lnTo>
                  <a:cubicBezTo>
                    <a:pt x="-4861" y="0"/>
                    <a:pt x="-4861" y="30075"/>
                    <a:pt x="14582" y="30075"/>
                  </a:cubicBezTo>
                  <a:close/>
                </a:path>
              </a:pathLst>
            </a:custGeom>
            <a:solidFill>
              <a:srgbClr val="FFFFFF"/>
            </a:solidFill>
            <a:ln w="19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9187368-D09B-4FE0-AC19-37A32DE95859}"/>
                </a:ext>
              </a:extLst>
            </p:cNvPr>
            <p:cNvSpPr/>
            <p:nvPr/>
          </p:nvSpPr>
          <p:spPr>
            <a:xfrm>
              <a:off x="9583590" y="2134131"/>
              <a:ext cx="144266" cy="30075"/>
            </a:xfrm>
            <a:custGeom>
              <a:avLst/>
              <a:gdLst>
                <a:gd name="connsiteX0" fmla="*/ 14582 w 144266"/>
                <a:gd name="connsiteY0" fmla="*/ 30075 h 30075"/>
                <a:gd name="connsiteX1" fmla="*/ 129685 w 144266"/>
                <a:gd name="connsiteY1" fmla="*/ 30075 h 30075"/>
                <a:gd name="connsiteX2" fmla="*/ 129685 w 144266"/>
                <a:gd name="connsiteY2" fmla="*/ 0 h 30075"/>
                <a:gd name="connsiteX3" fmla="*/ 14582 w 144266"/>
                <a:gd name="connsiteY3" fmla="*/ 0 h 30075"/>
                <a:gd name="connsiteX4" fmla="*/ 14582 w 144266"/>
                <a:gd name="connsiteY4" fmla="*/ 30075 h 3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66" h="30075">
                  <a:moveTo>
                    <a:pt x="14582" y="30075"/>
                  </a:moveTo>
                  <a:lnTo>
                    <a:pt x="129685" y="30075"/>
                  </a:lnTo>
                  <a:cubicBezTo>
                    <a:pt x="149127" y="30075"/>
                    <a:pt x="149127" y="0"/>
                    <a:pt x="129685" y="0"/>
                  </a:cubicBezTo>
                  <a:lnTo>
                    <a:pt x="14582" y="0"/>
                  </a:lnTo>
                  <a:cubicBezTo>
                    <a:pt x="-4861" y="0"/>
                    <a:pt x="-4861" y="30075"/>
                    <a:pt x="14582" y="30075"/>
                  </a:cubicBezTo>
                  <a:close/>
                </a:path>
              </a:pathLst>
            </a:custGeom>
            <a:solidFill>
              <a:srgbClr val="FFFFFF"/>
            </a:solidFill>
            <a:ln w="19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8E875FC-9309-4EFF-B86C-DF133B24A28E}"/>
                </a:ext>
              </a:extLst>
            </p:cNvPr>
            <p:cNvSpPr/>
            <p:nvPr/>
          </p:nvSpPr>
          <p:spPr>
            <a:xfrm>
              <a:off x="9890267" y="2397435"/>
              <a:ext cx="213811" cy="30075"/>
            </a:xfrm>
            <a:custGeom>
              <a:avLst/>
              <a:gdLst>
                <a:gd name="connsiteX0" fmla="*/ 14582 w 213811"/>
                <a:gd name="connsiteY0" fmla="*/ 30075 h 30075"/>
                <a:gd name="connsiteX1" fmla="*/ 199229 w 213811"/>
                <a:gd name="connsiteY1" fmla="*/ 30075 h 30075"/>
                <a:gd name="connsiteX2" fmla="*/ 199229 w 213811"/>
                <a:gd name="connsiteY2" fmla="*/ 0 h 30075"/>
                <a:gd name="connsiteX3" fmla="*/ 14582 w 213811"/>
                <a:gd name="connsiteY3" fmla="*/ 0 h 30075"/>
                <a:gd name="connsiteX4" fmla="*/ 14582 w 213811"/>
                <a:gd name="connsiteY4" fmla="*/ 30075 h 3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811" h="30075">
                  <a:moveTo>
                    <a:pt x="14582" y="30075"/>
                  </a:moveTo>
                  <a:lnTo>
                    <a:pt x="199229" y="30075"/>
                  </a:lnTo>
                  <a:cubicBezTo>
                    <a:pt x="218672" y="30075"/>
                    <a:pt x="218672" y="0"/>
                    <a:pt x="199229" y="0"/>
                  </a:cubicBezTo>
                  <a:lnTo>
                    <a:pt x="14582" y="0"/>
                  </a:lnTo>
                  <a:cubicBezTo>
                    <a:pt x="-4861" y="0"/>
                    <a:pt x="-4861" y="30075"/>
                    <a:pt x="14582" y="30075"/>
                  </a:cubicBezTo>
                  <a:close/>
                </a:path>
              </a:pathLst>
            </a:custGeom>
            <a:solidFill>
              <a:srgbClr val="FFFFFF"/>
            </a:solidFill>
            <a:ln w="19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9E31D9D-8936-41EA-A5ED-F80383507851}"/>
                </a:ext>
              </a:extLst>
            </p:cNvPr>
            <p:cNvSpPr/>
            <p:nvPr/>
          </p:nvSpPr>
          <p:spPr>
            <a:xfrm>
              <a:off x="9925038" y="2471339"/>
              <a:ext cx="144268" cy="30075"/>
            </a:xfrm>
            <a:custGeom>
              <a:avLst/>
              <a:gdLst>
                <a:gd name="connsiteX0" fmla="*/ 129687 w 144268"/>
                <a:gd name="connsiteY0" fmla="*/ 0 h 30075"/>
                <a:gd name="connsiteX1" fmla="*/ 14582 w 144268"/>
                <a:gd name="connsiteY1" fmla="*/ 0 h 30075"/>
                <a:gd name="connsiteX2" fmla="*/ 14582 w 144268"/>
                <a:gd name="connsiteY2" fmla="*/ 30075 h 30075"/>
                <a:gd name="connsiteX3" fmla="*/ 129687 w 144268"/>
                <a:gd name="connsiteY3" fmla="*/ 30075 h 30075"/>
                <a:gd name="connsiteX4" fmla="*/ 129687 w 144268"/>
                <a:gd name="connsiteY4" fmla="*/ 0 h 3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68" h="30075">
                  <a:moveTo>
                    <a:pt x="129687" y="0"/>
                  </a:moveTo>
                  <a:lnTo>
                    <a:pt x="14582" y="0"/>
                  </a:lnTo>
                  <a:cubicBezTo>
                    <a:pt x="-4861" y="0"/>
                    <a:pt x="-4861" y="30075"/>
                    <a:pt x="14582" y="30075"/>
                  </a:cubicBezTo>
                  <a:lnTo>
                    <a:pt x="129687" y="30075"/>
                  </a:lnTo>
                  <a:cubicBezTo>
                    <a:pt x="149129" y="30075"/>
                    <a:pt x="149129" y="0"/>
                    <a:pt x="129687" y="0"/>
                  </a:cubicBezTo>
                  <a:close/>
                </a:path>
              </a:pathLst>
            </a:custGeom>
            <a:solidFill>
              <a:srgbClr val="FFFFFF"/>
            </a:solidFill>
            <a:ln w="19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6453F50-46B4-4E2A-AD2A-192D9B237DBA}"/>
                </a:ext>
              </a:extLst>
            </p:cNvPr>
            <p:cNvSpPr/>
            <p:nvPr/>
          </p:nvSpPr>
          <p:spPr>
            <a:xfrm>
              <a:off x="9951484" y="2154466"/>
              <a:ext cx="454872" cy="30075"/>
            </a:xfrm>
            <a:custGeom>
              <a:avLst/>
              <a:gdLst>
                <a:gd name="connsiteX0" fmla="*/ 454872 w 454872"/>
                <a:gd name="connsiteY0" fmla="*/ 15038 h 30075"/>
                <a:gd name="connsiteX1" fmla="*/ 439834 w 454872"/>
                <a:gd name="connsiteY1" fmla="*/ 0 h 30075"/>
                <a:gd name="connsiteX2" fmla="*/ 14582 w 454872"/>
                <a:gd name="connsiteY2" fmla="*/ 0 h 30075"/>
                <a:gd name="connsiteX3" fmla="*/ 14582 w 454872"/>
                <a:gd name="connsiteY3" fmla="*/ 30075 h 30075"/>
                <a:gd name="connsiteX4" fmla="*/ 439834 w 454872"/>
                <a:gd name="connsiteY4" fmla="*/ 30075 h 30075"/>
                <a:gd name="connsiteX5" fmla="*/ 454872 w 454872"/>
                <a:gd name="connsiteY5" fmla="*/ 15038 h 3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872" h="30075">
                  <a:moveTo>
                    <a:pt x="454872" y="15038"/>
                  </a:moveTo>
                  <a:cubicBezTo>
                    <a:pt x="454872" y="6733"/>
                    <a:pt x="448141" y="0"/>
                    <a:pt x="439834" y="0"/>
                  </a:cubicBezTo>
                  <a:lnTo>
                    <a:pt x="14582" y="0"/>
                  </a:lnTo>
                  <a:cubicBezTo>
                    <a:pt x="-4861" y="0"/>
                    <a:pt x="-4861" y="30075"/>
                    <a:pt x="14582" y="30075"/>
                  </a:cubicBezTo>
                  <a:lnTo>
                    <a:pt x="439834" y="30075"/>
                  </a:lnTo>
                  <a:cubicBezTo>
                    <a:pt x="448141" y="30075"/>
                    <a:pt x="454872" y="23343"/>
                    <a:pt x="454872" y="15038"/>
                  </a:cubicBezTo>
                  <a:close/>
                </a:path>
              </a:pathLst>
            </a:custGeom>
            <a:solidFill>
              <a:srgbClr val="FFFFFF"/>
            </a:solidFill>
            <a:ln w="19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35B1D0A-2E54-420D-8B00-2407FFB4BA23}"/>
                </a:ext>
              </a:extLst>
            </p:cNvPr>
            <p:cNvSpPr/>
            <p:nvPr/>
          </p:nvSpPr>
          <p:spPr>
            <a:xfrm>
              <a:off x="10255274" y="2228368"/>
              <a:ext cx="150626" cy="30075"/>
            </a:xfrm>
            <a:custGeom>
              <a:avLst/>
              <a:gdLst>
                <a:gd name="connsiteX0" fmla="*/ 136045 w 150626"/>
                <a:gd name="connsiteY0" fmla="*/ 0 h 30075"/>
                <a:gd name="connsiteX1" fmla="*/ 14582 w 150626"/>
                <a:gd name="connsiteY1" fmla="*/ 0 h 30075"/>
                <a:gd name="connsiteX2" fmla="*/ 14582 w 150626"/>
                <a:gd name="connsiteY2" fmla="*/ 30075 h 30075"/>
                <a:gd name="connsiteX3" fmla="*/ 136045 w 150626"/>
                <a:gd name="connsiteY3" fmla="*/ 30075 h 30075"/>
                <a:gd name="connsiteX4" fmla="*/ 136045 w 150626"/>
                <a:gd name="connsiteY4" fmla="*/ 0 h 3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626" h="30075">
                  <a:moveTo>
                    <a:pt x="136045" y="0"/>
                  </a:moveTo>
                  <a:lnTo>
                    <a:pt x="14582" y="0"/>
                  </a:lnTo>
                  <a:cubicBezTo>
                    <a:pt x="-4861" y="0"/>
                    <a:pt x="-4861" y="30075"/>
                    <a:pt x="14582" y="30075"/>
                  </a:cubicBezTo>
                  <a:lnTo>
                    <a:pt x="136045" y="30075"/>
                  </a:lnTo>
                  <a:cubicBezTo>
                    <a:pt x="155487" y="30075"/>
                    <a:pt x="155487" y="0"/>
                    <a:pt x="136045" y="0"/>
                  </a:cubicBezTo>
                  <a:close/>
                </a:path>
              </a:pathLst>
            </a:custGeom>
            <a:solidFill>
              <a:srgbClr val="FFFFFF"/>
            </a:solidFill>
            <a:ln w="19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0935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20">
            <a:extLst>
              <a:ext uri="{FF2B5EF4-FFF2-40B4-BE49-F238E27FC236}">
                <a16:creationId xmlns:a16="http://schemas.microsoft.com/office/drawing/2014/main" id="{3DFEE75B-997A-5940-0DA3-17B03DAD2ABB}"/>
              </a:ext>
            </a:extLst>
          </p:cNvPr>
          <p:cNvSpPr/>
          <p:nvPr/>
        </p:nvSpPr>
        <p:spPr>
          <a:xfrm>
            <a:off x="1" y="1"/>
            <a:ext cx="5214938" cy="1500187"/>
          </a:xfrm>
          <a:custGeom>
            <a:avLst/>
            <a:gdLst>
              <a:gd name="connsiteX0" fmla="*/ 0 w 8208593"/>
              <a:gd name="connsiteY0" fmla="*/ 0 h 3821154"/>
              <a:gd name="connsiteX1" fmla="*/ 8208593 w 8208593"/>
              <a:gd name="connsiteY1" fmla="*/ 0 h 3821154"/>
              <a:gd name="connsiteX2" fmla="*/ 7772683 w 8208593"/>
              <a:gd name="connsiteY2" fmla="*/ 292616 h 3821154"/>
              <a:gd name="connsiteX3" fmla="*/ 5356637 w 8208593"/>
              <a:gd name="connsiteY3" fmla="*/ 1756486 h 3821154"/>
              <a:gd name="connsiteX4" fmla="*/ 931594 w 8208593"/>
              <a:gd name="connsiteY4" fmla="*/ 3146237 h 3821154"/>
              <a:gd name="connsiteX5" fmla="*/ 82333 w 8208593"/>
              <a:gd name="connsiteY5" fmla="*/ 3742663 h 3821154"/>
              <a:gd name="connsiteX6" fmla="*/ 0 w 8208593"/>
              <a:gd name="connsiteY6" fmla="*/ 3821154 h 382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08593" h="3821154">
                <a:moveTo>
                  <a:pt x="0" y="0"/>
                </a:moveTo>
                <a:lnTo>
                  <a:pt x="8208593" y="0"/>
                </a:lnTo>
                <a:lnTo>
                  <a:pt x="7772683" y="292616"/>
                </a:lnTo>
                <a:cubicBezTo>
                  <a:pt x="7031449" y="802018"/>
                  <a:pt x="6251554" y="1375915"/>
                  <a:pt x="5356637" y="1756486"/>
                </a:cubicBezTo>
                <a:cubicBezTo>
                  <a:pt x="3924766" y="2365395"/>
                  <a:pt x="2184431" y="2475743"/>
                  <a:pt x="931594" y="3146237"/>
                </a:cubicBezTo>
                <a:cubicBezTo>
                  <a:pt x="616263" y="3315174"/>
                  <a:pt x="331228" y="3518843"/>
                  <a:pt x="82333" y="3742663"/>
                </a:cubicBezTo>
                <a:lnTo>
                  <a:pt x="0" y="3821154"/>
                </a:lnTo>
                <a:close/>
              </a:path>
            </a:pathLst>
          </a:custGeom>
          <a:solidFill>
            <a:srgbClr val="EAE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oogle Shape;104;g2db36cff5c5_4_58">
            <a:extLst>
              <a:ext uri="{FF2B5EF4-FFF2-40B4-BE49-F238E27FC236}">
                <a16:creationId xmlns:a16="http://schemas.microsoft.com/office/drawing/2014/main" id="{3251941D-EB00-C86C-7F7A-9D0DEDF2B8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0909" y="1040903"/>
            <a:ext cx="9213737" cy="564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Kotak Teks 8">
            <a:extLst>
              <a:ext uri="{FF2B5EF4-FFF2-40B4-BE49-F238E27FC236}">
                <a16:creationId xmlns:a16="http://schemas.microsoft.com/office/drawing/2014/main" id="{A729B5CF-3AE0-AAE2-3A19-8A42A26A5B08}"/>
              </a:ext>
            </a:extLst>
          </p:cNvPr>
          <p:cNvSpPr txBox="1"/>
          <p:nvPr/>
        </p:nvSpPr>
        <p:spPr>
          <a:xfrm>
            <a:off x="180062" y="168773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rgbClr val="2E7B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對話流程</a:t>
            </a:r>
            <a:endParaRPr lang="en-US" sz="4400" b="1" dirty="0">
              <a:solidFill>
                <a:srgbClr val="2E7B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oto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2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otak Teks 7">
            <a:extLst>
              <a:ext uri="{FF2B5EF4-FFF2-40B4-BE49-F238E27FC236}">
                <a16:creationId xmlns:a16="http://schemas.microsoft.com/office/drawing/2014/main" id="{C2646EB0-EABE-4C38-9172-599C29D5AB33}"/>
              </a:ext>
            </a:extLst>
          </p:cNvPr>
          <p:cNvSpPr txBox="1"/>
          <p:nvPr/>
        </p:nvSpPr>
        <p:spPr>
          <a:xfrm>
            <a:off x="812238" y="528959"/>
            <a:ext cx="5159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  <a:ea typeface="Noto Serif" panose="02020600060500020200" pitchFamily="18" charset="0"/>
                <a:cs typeface="Noto Serif" panose="02020600060500020200" pitchFamily="18" charset="0"/>
              </a:rPr>
              <a:t>Features - </a:t>
            </a:r>
            <a:r>
              <a:rPr lang="zh-TW" altLang="en-US" sz="4000" b="1" i="0" u="none" strike="noStrike" dirty="0">
                <a:solidFill>
                  <a:srgbClr val="DA9C3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Noto Serif" panose="02020600060500020200" pitchFamily="18" charset="0"/>
              </a:rPr>
              <a:t>預計產出</a:t>
            </a:r>
            <a:r>
              <a:rPr lang="zh-TW" altLang="en-US" sz="40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endParaRPr lang="en-US" sz="4000" b="1" i="0" u="none" strike="noStrike" dirty="0">
              <a:solidFill>
                <a:srgbClr val="DA9C36"/>
              </a:solidFill>
              <a:effectLst/>
              <a:latin typeface="Montserrat ExtraBold" panose="00000900000000000000" pitchFamily="2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8" name="Kotak Teks 8">
            <a:extLst>
              <a:ext uri="{FF2B5EF4-FFF2-40B4-BE49-F238E27FC236}">
                <a16:creationId xmlns:a16="http://schemas.microsoft.com/office/drawing/2014/main" id="{CB039240-8F01-48FD-A52A-87E508B3B188}"/>
              </a:ext>
            </a:extLst>
          </p:cNvPr>
          <p:cNvSpPr txBox="1"/>
          <p:nvPr/>
        </p:nvSpPr>
        <p:spPr>
          <a:xfrm>
            <a:off x="812239" y="1541210"/>
            <a:ext cx="374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 Medium" panose="00000600000000000000" pitchFamily="2" charset="0"/>
              </a:rPr>
              <a:t>圖形識別</a:t>
            </a:r>
            <a:r>
              <a:rPr lang="en-US" altLang="zh-TW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Poppins Medium" panose="00000600000000000000" pitchFamily="2" charset="0"/>
              </a:rPr>
              <a:t>+</a:t>
            </a:r>
            <a:r>
              <a:rPr lang="en-US" sz="2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Poppins Medium" panose="00000600000000000000" pitchFamily="2" charset="0"/>
              </a:rPr>
              <a:t> </a:t>
            </a:r>
            <a:r>
              <a:rPr lang="zh-TW" altLang="en-US" sz="2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Poppins Medium" panose="00000600000000000000" pitchFamily="2" charset="0"/>
              </a:rPr>
              <a:t>語言模型</a:t>
            </a:r>
            <a:r>
              <a:rPr lang="en-US" sz="2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Poppins Medium" panose="00000600000000000000" pitchFamily="2" charset="0"/>
              </a:rPr>
              <a:t> </a:t>
            </a:r>
            <a:r>
              <a:rPr lang="en-US" sz="2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/ </a:t>
            </a:r>
            <a:r>
              <a:rPr lang="en-US" altLang="zh-TW" sz="20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Line Bot</a:t>
            </a:r>
            <a:endParaRPr lang="en-US" sz="20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2D8763-B71B-4088-BB38-AD428414FFED}"/>
              </a:ext>
            </a:extLst>
          </p:cNvPr>
          <p:cNvCxnSpPr>
            <a:cxnSpLocks/>
          </p:cNvCxnSpPr>
          <p:nvPr/>
        </p:nvCxnSpPr>
        <p:spPr>
          <a:xfrm>
            <a:off x="920252" y="2128077"/>
            <a:ext cx="3493723" cy="0"/>
          </a:xfrm>
          <a:prstGeom prst="line">
            <a:avLst/>
          </a:prstGeom>
          <a:ln w="38100">
            <a:solidFill>
              <a:srgbClr val="875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aphic 7">
            <a:extLst>
              <a:ext uri="{FF2B5EF4-FFF2-40B4-BE49-F238E27FC236}">
                <a16:creationId xmlns:a16="http://schemas.microsoft.com/office/drawing/2014/main" id="{B9800014-D504-482E-BCDF-0504EECF9140}"/>
              </a:ext>
            </a:extLst>
          </p:cNvPr>
          <p:cNvGrpSpPr/>
          <p:nvPr/>
        </p:nvGrpSpPr>
        <p:grpSpPr>
          <a:xfrm>
            <a:off x="6717567" y="829931"/>
            <a:ext cx="871273" cy="871329"/>
            <a:chOff x="3657761" y="990611"/>
            <a:chExt cx="4876476" cy="4876797"/>
          </a:xfrm>
          <a:solidFill>
            <a:srgbClr val="FFFF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25D8595-F652-45CB-8BAB-96E08DD8F2CC}"/>
                </a:ext>
              </a:extLst>
            </p:cNvPr>
            <p:cNvSpPr/>
            <p:nvPr/>
          </p:nvSpPr>
          <p:spPr>
            <a:xfrm>
              <a:off x="3657761" y="4079366"/>
              <a:ext cx="4876476" cy="1788042"/>
            </a:xfrm>
            <a:custGeom>
              <a:avLst/>
              <a:gdLst>
                <a:gd name="connsiteX0" fmla="*/ 4795200 w 4876476"/>
                <a:gd name="connsiteY0" fmla="*/ 0 h 1788042"/>
                <a:gd name="connsiteX1" fmla="*/ 81277 w 4876476"/>
                <a:gd name="connsiteY1" fmla="*/ 0 h 1788042"/>
                <a:gd name="connsiteX2" fmla="*/ 0 w 4876476"/>
                <a:gd name="connsiteY2" fmla="*/ 81277 h 1788042"/>
                <a:gd name="connsiteX3" fmla="*/ 1706766 w 4876476"/>
                <a:gd name="connsiteY3" fmla="*/ 1788042 h 1788042"/>
                <a:gd name="connsiteX4" fmla="*/ 3169711 w 4876476"/>
                <a:gd name="connsiteY4" fmla="*/ 1788042 h 1788042"/>
                <a:gd name="connsiteX5" fmla="*/ 4876476 w 4876476"/>
                <a:gd name="connsiteY5" fmla="*/ 81277 h 1788042"/>
                <a:gd name="connsiteX6" fmla="*/ 4795200 w 4876476"/>
                <a:gd name="connsiteY6" fmla="*/ 0 h 1788042"/>
                <a:gd name="connsiteX7" fmla="*/ 3169711 w 4876476"/>
                <a:gd name="connsiteY7" fmla="*/ 1625489 h 1788042"/>
                <a:gd name="connsiteX8" fmla="*/ 1706766 w 4876476"/>
                <a:gd name="connsiteY8" fmla="*/ 1625489 h 1788042"/>
                <a:gd name="connsiteX9" fmla="*/ 164659 w 4876476"/>
                <a:gd name="connsiteY9" fmla="*/ 162544 h 1788042"/>
                <a:gd name="connsiteX10" fmla="*/ 4711808 w 4876476"/>
                <a:gd name="connsiteY10" fmla="*/ 162544 h 1788042"/>
                <a:gd name="connsiteX11" fmla="*/ 3169711 w 4876476"/>
                <a:gd name="connsiteY11" fmla="*/ 1625489 h 178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76476" h="1788042">
                  <a:moveTo>
                    <a:pt x="4795200" y="0"/>
                  </a:moveTo>
                  <a:lnTo>
                    <a:pt x="81277" y="0"/>
                  </a:lnTo>
                  <a:cubicBezTo>
                    <a:pt x="36414" y="0"/>
                    <a:pt x="0" y="36328"/>
                    <a:pt x="0" y="81277"/>
                  </a:cubicBezTo>
                  <a:cubicBezTo>
                    <a:pt x="0" y="1022357"/>
                    <a:pt x="765610" y="1788042"/>
                    <a:pt x="1706766" y="1788042"/>
                  </a:cubicBezTo>
                  <a:lnTo>
                    <a:pt x="3169711" y="1788042"/>
                  </a:lnTo>
                  <a:cubicBezTo>
                    <a:pt x="4110790" y="1788042"/>
                    <a:pt x="4876476" y="1022357"/>
                    <a:pt x="4876476" y="81277"/>
                  </a:cubicBezTo>
                  <a:cubicBezTo>
                    <a:pt x="4876476" y="36328"/>
                    <a:pt x="4840148" y="0"/>
                    <a:pt x="4795200" y="0"/>
                  </a:cubicBezTo>
                  <a:close/>
                  <a:moveTo>
                    <a:pt x="3169711" y="1625489"/>
                  </a:moveTo>
                  <a:lnTo>
                    <a:pt x="1706766" y="1625489"/>
                  </a:lnTo>
                  <a:cubicBezTo>
                    <a:pt x="882558" y="1625489"/>
                    <a:pt x="207083" y="976427"/>
                    <a:pt x="164659" y="162544"/>
                  </a:cubicBezTo>
                  <a:lnTo>
                    <a:pt x="4711808" y="162544"/>
                  </a:lnTo>
                  <a:cubicBezTo>
                    <a:pt x="4669393" y="976427"/>
                    <a:pt x="3993918" y="1625489"/>
                    <a:pt x="3169711" y="16254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2A575C-6325-431E-928F-AB4720756210}"/>
                </a:ext>
              </a:extLst>
            </p:cNvPr>
            <p:cNvSpPr/>
            <p:nvPr/>
          </p:nvSpPr>
          <p:spPr>
            <a:xfrm>
              <a:off x="5364499" y="990611"/>
              <a:ext cx="2438599" cy="2438560"/>
            </a:xfrm>
            <a:custGeom>
              <a:avLst/>
              <a:gdLst>
                <a:gd name="connsiteX0" fmla="*/ 2438600 w 2438599"/>
                <a:gd name="connsiteY0" fmla="*/ 1138655 h 2438560"/>
                <a:gd name="connsiteX1" fmla="*/ 2437952 w 2438599"/>
                <a:gd name="connsiteY1" fmla="*/ 1117767 h 2438560"/>
                <a:gd name="connsiteX2" fmla="*/ 2210466 w 2438599"/>
                <a:gd name="connsiteY2" fmla="*/ 830788 h 2438560"/>
                <a:gd name="connsiteX3" fmla="*/ 2302468 w 2438599"/>
                <a:gd name="connsiteY3" fmla="*/ 738786 h 2438560"/>
                <a:gd name="connsiteX4" fmla="*/ 2338387 w 2438599"/>
                <a:gd name="connsiteY4" fmla="*/ 155970 h 2438560"/>
                <a:gd name="connsiteX5" fmla="*/ 1737683 w 2438599"/>
                <a:gd name="connsiteY5" fmla="*/ 97858 h 2438560"/>
                <a:gd name="connsiteX6" fmla="*/ 1707365 w 2438599"/>
                <a:gd name="connsiteY6" fmla="*/ 125414 h 2438560"/>
                <a:gd name="connsiteX7" fmla="*/ 1607400 w 2438599"/>
                <a:gd name="connsiteY7" fmla="*/ 226846 h 2438560"/>
                <a:gd name="connsiteX8" fmla="*/ 1317821 w 2438599"/>
                <a:gd name="connsiteY8" fmla="*/ 494 h 2438560"/>
                <a:gd name="connsiteX9" fmla="*/ 975740 w 2438599"/>
                <a:gd name="connsiteY9" fmla="*/ 307789 h 2438560"/>
                <a:gd name="connsiteX10" fmla="*/ 975331 w 2438599"/>
                <a:gd name="connsiteY10" fmla="*/ 325506 h 2438560"/>
                <a:gd name="connsiteX11" fmla="*/ 975331 w 2438599"/>
                <a:gd name="connsiteY11" fmla="*/ 450102 h 2438560"/>
                <a:gd name="connsiteX12" fmla="*/ 813111 w 2438599"/>
                <a:gd name="connsiteY12" fmla="*/ 406373 h 2438560"/>
                <a:gd name="connsiteX13" fmla="*/ 792222 w 2438599"/>
                <a:gd name="connsiteY13" fmla="*/ 407021 h 2438560"/>
                <a:gd name="connsiteX14" fmla="*/ 487689 w 2438599"/>
                <a:gd name="connsiteY14" fmla="*/ 745606 h 2438560"/>
                <a:gd name="connsiteX15" fmla="*/ 487689 w 2438599"/>
                <a:gd name="connsiteY15" fmla="*/ 856144 h 2438560"/>
                <a:gd name="connsiteX16" fmla="*/ 325469 w 2438599"/>
                <a:gd name="connsiteY16" fmla="*/ 812738 h 2438560"/>
                <a:gd name="connsiteX17" fmla="*/ 304666 w 2438599"/>
                <a:gd name="connsiteY17" fmla="*/ 813386 h 2438560"/>
                <a:gd name="connsiteX18" fmla="*/ 47 w 2438599"/>
                <a:gd name="connsiteY18" fmla="*/ 1151981 h 2438560"/>
                <a:gd name="connsiteX19" fmla="*/ 47 w 2438599"/>
                <a:gd name="connsiteY19" fmla="*/ 2357284 h 2438560"/>
                <a:gd name="connsiteX20" fmla="*/ 81324 w 2438599"/>
                <a:gd name="connsiteY20" fmla="*/ 2438560 h 2438560"/>
                <a:gd name="connsiteX21" fmla="*/ 1462992 w 2438599"/>
                <a:gd name="connsiteY21" fmla="*/ 2438560 h 2438560"/>
                <a:gd name="connsiteX22" fmla="*/ 1788004 w 2438599"/>
                <a:gd name="connsiteY22" fmla="*/ 2113625 h 2438560"/>
                <a:gd name="connsiteX23" fmla="*/ 1744360 w 2438599"/>
                <a:gd name="connsiteY23" fmla="*/ 1951080 h 2438560"/>
                <a:gd name="connsiteX24" fmla="*/ 1854164 w 2438599"/>
                <a:gd name="connsiteY24" fmla="*/ 1951080 h 2438560"/>
                <a:gd name="connsiteX25" fmla="*/ 2194379 w 2438599"/>
                <a:gd name="connsiteY25" fmla="*/ 1643289 h 2438560"/>
                <a:gd name="connsiteX26" fmla="*/ 2149925 w 2438599"/>
                <a:gd name="connsiteY26" fmla="*/ 1461400 h 2438560"/>
                <a:gd name="connsiteX27" fmla="*/ 2343111 w 2438599"/>
                <a:gd name="connsiteY27" fmla="*/ 1368503 h 2438560"/>
                <a:gd name="connsiteX28" fmla="*/ 2438600 w 2438599"/>
                <a:gd name="connsiteY28" fmla="*/ 1138655 h 2438560"/>
                <a:gd name="connsiteX29" fmla="*/ 2228335 w 2438599"/>
                <a:gd name="connsiteY29" fmla="*/ 1253412 h 2438560"/>
                <a:gd name="connsiteX30" fmla="*/ 2113416 w 2438599"/>
                <a:gd name="connsiteY30" fmla="*/ 1300799 h 2438560"/>
                <a:gd name="connsiteX31" fmla="*/ 2113168 w 2438599"/>
                <a:gd name="connsiteY31" fmla="*/ 1300799 h 2438560"/>
                <a:gd name="connsiteX32" fmla="*/ 1869348 w 2438599"/>
                <a:gd name="connsiteY32" fmla="*/ 1300799 h 2438560"/>
                <a:gd name="connsiteX33" fmla="*/ 1788071 w 2438599"/>
                <a:gd name="connsiteY33" fmla="*/ 1382076 h 2438560"/>
                <a:gd name="connsiteX34" fmla="*/ 1869348 w 2438599"/>
                <a:gd name="connsiteY34" fmla="*/ 1463353 h 2438560"/>
                <a:gd name="connsiteX35" fmla="*/ 1878291 w 2438599"/>
                <a:gd name="connsiteY35" fmla="*/ 1463600 h 2438560"/>
                <a:gd name="connsiteX36" fmla="*/ 2032225 w 2438599"/>
                <a:gd name="connsiteY36" fmla="*/ 1631431 h 2438560"/>
                <a:gd name="connsiteX37" fmla="*/ 1855536 w 2438599"/>
                <a:gd name="connsiteY37" fmla="*/ 1788451 h 2438560"/>
                <a:gd name="connsiteX38" fmla="*/ 1462982 w 2438599"/>
                <a:gd name="connsiteY38" fmla="*/ 1788451 h 2438560"/>
                <a:gd name="connsiteX39" fmla="*/ 1381706 w 2438599"/>
                <a:gd name="connsiteY39" fmla="*/ 1869727 h 2438560"/>
                <a:gd name="connsiteX40" fmla="*/ 1462982 w 2438599"/>
                <a:gd name="connsiteY40" fmla="*/ 1951004 h 2438560"/>
                <a:gd name="connsiteX41" fmla="*/ 1625536 w 2438599"/>
                <a:gd name="connsiteY41" fmla="*/ 2113558 h 2438560"/>
                <a:gd name="connsiteX42" fmla="*/ 1462982 w 2438599"/>
                <a:gd name="connsiteY42" fmla="*/ 2276112 h 2438560"/>
                <a:gd name="connsiteX43" fmla="*/ 162582 w 2438599"/>
                <a:gd name="connsiteY43" fmla="*/ 2276112 h 2438560"/>
                <a:gd name="connsiteX44" fmla="*/ 162582 w 2438599"/>
                <a:gd name="connsiteY44" fmla="*/ 1150599 h 2438560"/>
                <a:gd name="connsiteX45" fmla="*/ 316515 w 2438599"/>
                <a:gd name="connsiteY45" fmla="*/ 975530 h 2438560"/>
                <a:gd name="connsiteX46" fmla="*/ 325373 w 2438599"/>
                <a:gd name="connsiteY46" fmla="*/ 975282 h 2438560"/>
                <a:gd name="connsiteX47" fmla="*/ 487679 w 2438599"/>
                <a:gd name="connsiteY47" fmla="*/ 1137588 h 2438560"/>
                <a:gd name="connsiteX48" fmla="*/ 487679 w 2438599"/>
                <a:gd name="connsiteY48" fmla="*/ 1138160 h 2438560"/>
                <a:gd name="connsiteX49" fmla="*/ 568871 w 2438599"/>
                <a:gd name="connsiteY49" fmla="*/ 1219437 h 2438560"/>
                <a:gd name="connsiteX50" fmla="*/ 568956 w 2438599"/>
                <a:gd name="connsiteY50" fmla="*/ 1219437 h 2438560"/>
                <a:gd name="connsiteX51" fmla="*/ 650233 w 2438599"/>
                <a:gd name="connsiteY51" fmla="*/ 1138245 h 2438560"/>
                <a:gd name="connsiteX52" fmla="*/ 650233 w 2438599"/>
                <a:gd name="connsiteY52" fmla="*/ 1138169 h 2438560"/>
                <a:gd name="connsiteX53" fmla="*/ 650233 w 2438599"/>
                <a:gd name="connsiteY53" fmla="*/ 744225 h 2438560"/>
                <a:gd name="connsiteX54" fmla="*/ 804167 w 2438599"/>
                <a:gd name="connsiteY54" fmla="*/ 569155 h 2438560"/>
                <a:gd name="connsiteX55" fmla="*/ 812949 w 2438599"/>
                <a:gd name="connsiteY55" fmla="*/ 568908 h 2438560"/>
                <a:gd name="connsiteX56" fmla="*/ 975340 w 2438599"/>
                <a:gd name="connsiteY56" fmla="*/ 731376 h 2438560"/>
                <a:gd name="connsiteX57" fmla="*/ 975340 w 2438599"/>
                <a:gd name="connsiteY57" fmla="*/ 731861 h 2438560"/>
                <a:gd name="connsiteX58" fmla="*/ 1056531 w 2438599"/>
                <a:gd name="connsiteY58" fmla="*/ 813138 h 2438560"/>
                <a:gd name="connsiteX59" fmla="*/ 1056617 w 2438599"/>
                <a:gd name="connsiteY59" fmla="*/ 813138 h 2438560"/>
                <a:gd name="connsiteX60" fmla="*/ 1137894 w 2438599"/>
                <a:gd name="connsiteY60" fmla="*/ 731947 h 2438560"/>
                <a:gd name="connsiteX61" fmla="*/ 1137894 w 2438599"/>
                <a:gd name="connsiteY61" fmla="*/ 731861 h 2438560"/>
                <a:gd name="connsiteX62" fmla="*/ 1137894 w 2438599"/>
                <a:gd name="connsiteY62" fmla="*/ 325496 h 2438560"/>
                <a:gd name="connsiteX63" fmla="*/ 1138142 w 2438599"/>
                <a:gd name="connsiteY63" fmla="*/ 316476 h 2438560"/>
                <a:gd name="connsiteX64" fmla="*/ 1305896 w 2438599"/>
                <a:gd name="connsiteY64" fmla="*/ 162543 h 2438560"/>
                <a:gd name="connsiteX65" fmla="*/ 1462916 w 2438599"/>
                <a:gd name="connsiteY65" fmla="*/ 339393 h 2438560"/>
                <a:gd name="connsiteX66" fmla="*/ 1462916 w 2438599"/>
                <a:gd name="connsiteY66" fmla="*/ 406849 h 2438560"/>
                <a:gd name="connsiteX67" fmla="*/ 1513389 w 2438599"/>
                <a:gd name="connsiteY67" fmla="*/ 482030 h 2438560"/>
                <a:gd name="connsiteX68" fmla="*/ 1602057 w 2438599"/>
                <a:gd name="connsiteY68" fmla="*/ 463828 h 2438560"/>
                <a:gd name="connsiteX69" fmla="*/ 1822551 w 2438599"/>
                <a:gd name="connsiteY69" fmla="*/ 240076 h 2438560"/>
                <a:gd name="connsiteX70" fmla="*/ 1841163 w 2438599"/>
                <a:gd name="connsiteY70" fmla="*/ 223255 h 2438560"/>
                <a:gd name="connsiteX71" fmla="*/ 2212019 w 2438599"/>
                <a:gd name="connsiteY71" fmla="*/ 258040 h 2438560"/>
                <a:gd name="connsiteX72" fmla="*/ 2188206 w 2438599"/>
                <a:gd name="connsiteY72" fmla="*/ 623210 h 2438560"/>
                <a:gd name="connsiteX73" fmla="*/ 1974456 w 2438599"/>
                <a:gd name="connsiteY73" fmla="*/ 836960 h 2438560"/>
                <a:gd name="connsiteX74" fmla="*/ 1956815 w 2438599"/>
                <a:gd name="connsiteY74" fmla="*/ 925552 h 2438560"/>
                <a:gd name="connsiteX75" fmla="*/ 2031911 w 2438599"/>
                <a:gd name="connsiteY75" fmla="*/ 975701 h 2438560"/>
                <a:gd name="connsiteX76" fmla="*/ 2099367 w 2438599"/>
                <a:gd name="connsiteY76" fmla="*/ 975701 h 2438560"/>
                <a:gd name="connsiteX77" fmla="*/ 2103672 w 2438599"/>
                <a:gd name="connsiteY77" fmla="*/ 975701 h 2438560"/>
                <a:gd name="connsiteX78" fmla="*/ 2275808 w 2438599"/>
                <a:gd name="connsiteY78" fmla="*/ 1129635 h 2438560"/>
                <a:gd name="connsiteX79" fmla="*/ 2276055 w 2438599"/>
                <a:gd name="connsiteY79" fmla="*/ 1138579 h 2438560"/>
                <a:gd name="connsiteX80" fmla="*/ 2228335 w 2438599"/>
                <a:gd name="connsiteY80" fmla="*/ 1253412 h 2438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438599" h="2438560">
                  <a:moveTo>
                    <a:pt x="2438600" y="1138655"/>
                  </a:moveTo>
                  <a:cubicBezTo>
                    <a:pt x="2438600" y="1132721"/>
                    <a:pt x="2438514" y="1126787"/>
                    <a:pt x="2437952" y="1117767"/>
                  </a:cubicBezTo>
                  <a:cubicBezTo>
                    <a:pt x="2425436" y="983017"/>
                    <a:pt x="2332786" y="872317"/>
                    <a:pt x="2210466" y="830788"/>
                  </a:cubicBezTo>
                  <a:lnTo>
                    <a:pt x="2302468" y="738786"/>
                  </a:lnTo>
                  <a:cubicBezTo>
                    <a:pt x="2462012" y="582500"/>
                    <a:pt x="2478024" y="332497"/>
                    <a:pt x="2338387" y="155970"/>
                  </a:cubicBezTo>
                  <a:cubicBezTo>
                    <a:pt x="2188845" y="-25757"/>
                    <a:pt x="1919335" y="-51608"/>
                    <a:pt x="1737683" y="97858"/>
                  </a:cubicBezTo>
                  <a:cubicBezTo>
                    <a:pt x="1727358" y="106393"/>
                    <a:pt x="1717366" y="115413"/>
                    <a:pt x="1707365" y="125414"/>
                  </a:cubicBezTo>
                  <a:lnTo>
                    <a:pt x="1607400" y="226846"/>
                  </a:lnTo>
                  <a:cubicBezTo>
                    <a:pt x="1565462" y="105173"/>
                    <a:pt x="1454524" y="13171"/>
                    <a:pt x="1317821" y="494"/>
                  </a:cubicBezTo>
                  <a:cubicBezTo>
                    <a:pt x="1137799" y="-9336"/>
                    <a:pt x="985408" y="128824"/>
                    <a:pt x="975740" y="307789"/>
                  </a:cubicBezTo>
                  <a:cubicBezTo>
                    <a:pt x="975417" y="313723"/>
                    <a:pt x="975331" y="319657"/>
                    <a:pt x="975331" y="325506"/>
                  </a:cubicBezTo>
                  <a:lnTo>
                    <a:pt x="975331" y="450102"/>
                  </a:lnTo>
                  <a:cubicBezTo>
                    <a:pt x="927544" y="422385"/>
                    <a:pt x="872194" y="406459"/>
                    <a:pt x="813111" y="406373"/>
                  </a:cubicBezTo>
                  <a:cubicBezTo>
                    <a:pt x="807262" y="406373"/>
                    <a:pt x="801242" y="406535"/>
                    <a:pt x="792222" y="407021"/>
                  </a:cubicBezTo>
                  <a:cubicBezTo>
                    <a:pt x="618458" y="423194"/>
                    <a:pt x="484765" y="572499"/>
                    <a:pt x="487689" y="745606"/>
                  </a:cubicBezTo>
                  <a:lnTo>
                    <a:pt x="487689" y="856144"/>
                  </a:lnTo>
                  <a:cubicBezTo>
                    <a:pt x="438921" y="827940"/>
                    <a:pt x="383333" y="812824"/>
                    <a:pt x="325469" y="812738"/>
                  </a:cubicBezTo>
                  <a:cubicBezTo>
                    <a:pt x="319620" y="812738"/>
                    <a:pt x="313686" y="812900"/>
                    <a:pt x="304666" y="813386"/>
                  </a:cubicBezTo>
                  <a:cubicBezTo>
                    <a:pt x="130816" y="829559"/>
                    <a:pt x="-2877" y="978864"/>
                    <a:pt x="47" y="1151981"/>
                  </a:cubicBezTo>
                  <a:lnTo>
                    <a:pt x="47" y="2357284"/>
                  </a:lnTo>
                  <a:cubicBezTo>
                    <a:pt x="47" y="2402232"/>
                    <a:pt x="36461" y="2438560"/>
                    <a:pt x="81324" y="2438560"/>
                  </a:cubicBezTo>
                  <a:lnTo>
                    <a:pt x="1462992" y="2438560"/>
                  </a:lnTo>
                  <a:cubicBezTo>
                    <a:pt x="1642281" y="2438560"/>
                    <a:pt x="1788090" y="2292752"/>
                    <a:pt x="1788004" y="2113625"/>
                  </a:cubicBezTo>
                  <a:cubicBezTo>
                    <a:pt x="1788004" y="2054455"/>
                    <a:pt x="1772154" y="1998944"/>
                    <a:pt x="1744360" y="1951080"/>
                  </a:cubicBezTo>
                  <a:lnTo>
                    <a:pt x="1854164" y="1951080"/>
                  </a:lnTo>
                  <a:cubicBezTo>
                    <a:pt x="2028739" y="1955871"/>
                    <a:pt x="2178043" y="1820226"/>
                    <a:pt x="2194379" y="1643289"/>
                  </a:cubicBezTo>
                  <a:cubicBezTo>
                    <a:pt x="2197874" y="1577129"/>
                    <a:pt x="2181291" y="1514550"/>
                    <a:pt x="2149925" y="1461400"/>
                  </a:cubicBezTo>
                  <a:cubicBezTo>
                    <a:pt x="2222906" y="1453275"/>
                    <a:pt x="2290448" y="1421005"/>
                    <a:pt x="2343111" y="1368503"/>
                  </a:cubicBezTo>
                  <a:cubicBezTo>
                    <a:pt x="2404538" y="1307219"/>
                    <a:pt x="2438514" y="1225618"/>
                    <a:pt x="2438600" y="1138655"/>
                  </a:cubicBezTo>
                  <a:close/>
                  <a:moveTo>
                    <a:pt x="2228335" y="1253412"/>
                  </a:moveTo>
                  <a:cubicBezTo>
                    <a:pt x="2197617" y="1283968"/>
                    <a:pt x="2156898" y="1300799"/>
                    <a:pt x="2113416" y="1300799"/>
                  </a:cubicBezTo>
                  <a:cubicBezTo>
                    <a:pt x="2113330" y="1300799"/>
                    <a:pt x="2113254" y="1300799"/>
                    <a:pt x="2113168" y="1300799"/>
                  </a:cubicBezTo>
                  <a:lnTo>
                    <a:pt x="1869348" y="1300799"/>
                  </a:lnTo>
                  <a:cubicBezTo>
                    <a:pt x="1824399" y="1300799"/>
                    <a:pt x="1788071" y="1337213"/>
                    <a:pt x="1788071" y="1382076"/>
                  </a:cubicBezTo>
                  <a:cubicBezTo>
                    <a:pt x="1788071" y="1426939"/>
                    <a:pt x="1824399" y="1463353"/>
                    <a:pt x="1869348" y="1463353"/>
                  </a:cubicBezTo>
                  <a:lnTo>
                    <a:pt x="1878291" y="1463600"/>
                  </a:lnTo>
                  <a:cubicBezTo>
                    <a:pt x="1967855" y="1468391"/>
                    <a:pt x="2036778" y="1545115"/>
                    <a:pt x="2032225" y="1631431"/>
                  </a:cubicBezTo>
                  <a:cubicBezTo>
                    <a:pt x="2023938" y="1720994"/>
                    <a:pt x="1947948" y="1790327"/>
                    <a:pt x="1855536" y="1788451"/>
                  </a:cubicBezTo>
                  <a:lnTo>
                    <a:pt x="1462982" y="1788451"/>
                  </a:lnTo>
                  <a:cubicBezTo>
                    <a:pt x="1418034" y="1788451"/>
                    <a:pt x="1381706" y="1824865"/>
                    <a:pt x="1381706" y="1869727"/>
                  </a:cubicBezTo>
                  <a:cubicBezTo>
                    <a:pt x="1381706" y="1914590"/>
                    <a:pt x="1418034" y="1951004"/>
                    <a:pt x="1462982" y="1951004"/>
                  </a:cubicBezTo>
                  <a:cubicBezTo>
                    <a:pt x="1552632" y="1951004"/>
                    <a:pt x="1625536" y="2023909"/>
                    <a:pt x="1625536" y="2113558"/>
                  </a:cubicBezTo>
                  <a:cubicBezTo>
                    <a:pt x="1625536" y="2203207"/>
                    <a:pt x="1552632" y="2276112"/>
                    <a:pt x="1462982" y="2276112"/>
                  </a:cubicBezTo>
                  <a:lnTo>
                    <a:pt x="162582" y="2276112"/>
                  </a:lnTo>
                  <a:lnTo>
                    <a:pt x="162582" y="1150599"/>
                  </a:lnTo>
                  <a:cubicBezTo>
                    <a:pt x="161039" y="1060626"/>
                    <a:pt x="230123" y="983664"/>
                    <a:pt x="316515" y="975530"/>
                  </a:cubicBezTo>
                  <a:lnTo>
                    <a:pt x="325373" y="975282"/>
                  </a:lnTo>
                  <a:cubicBezTo>
                    <a:pt x="414861" y="975358"/>
                    <a:pt x="487594" y="1048187"/>
                    <a:pt x="487679" y="1137588"/>
                  </a:cubicBezTo>
                  <a:lnTo>
                    <a:pt x="487679" y="1138160"/>
                  </a:lnTo>
                  <a:cubicBezTo>
                    <a:pt x="487679" y="1183023"/>
                    <a:pt x="524008" y="1219437"/>
                    <a:pt x="568871" y="1219437"/>
                  </a:cubicBezTo>
                  <a:cubicBezTo>
                    <a:pt x="568956" y="1219437"/>
                    <a:pt x="568956" y="1219437"/>
                    <a:pt x="568956" y="1219437"/>
                  </a:cubicBezTo>
                  <a:cubicBezTo>
                    <a:pt x="613819" y="1219437"/>
                    <a:pt x="650147" y="1183108"/>
                    <a:pt x="650233" y="1138245"/>
                  </a:cubicBezTo>
                  <a:lnTo>
                    <a:pt x="650233" y="1138169"/>
                  </a:lnTo>
                  <a:lnTo>
                    <a:pt x="650233" y="744225"/>
                  </a:lnTo>
                  <a:cubicBezTo>
                    <a:pt x="648690" y="654252"/>
                    <a:pt x="717775" y="577290"/>
                    <a:pt x="804167" y="569155"/>
                  </a:cubicBezTo>
                  <a:lnTo>
                    <a:pt x="812949" y="568908"/>
                  </a:lnTo>
                  <a:cubicBezTo>
                    <a:pt x="902512" y="569070"/>
                    <a:pt x="975255" y="641888"/>
                    <a:pt x="975340" y="731376"/>
                  </a:cubicBezTo>
                  <a:lnTo>
                    <a:pt x="975340" y="731861"/>
                  </a:lnTo>
                  <a:cubicBezTo>
                    <a:pt x="975340" y="776724"/>
                    <a:pt x="1011669" y="813138"/>
                    <a:pt x="1056531" y="813138"/>
                  </a:cubicBezTo>
                  <a:cubicBezTo>
                    <a:pt x="1056617" y="813138"/>
                    <a:pt x="1056617" y="813138"/>
                    <a:pt x="1056617" y="813138"/>
                  </a:cubicBezTo>
                  <a:cubicBezTo>
                    <a:pt x="1101480" y="813138"/>
                    <a:pt x="1137808" y="776810"/>
                    <a:pt x="1137894" y="731947"/>
                  </a:cubicBezTo>
                  <a:lnTo>
                    <a:pt x="1137894" y="731861"/>
                  </a:lnTo>
                  <a:lnTo>
                    <a:pt x="1137894" y="325496"/>
                  </a:lnTo>
                  <a:lnTo>
                    <a:pt x="1138142" y="316476"/>
                  </a:lnTo>
                  <a:cubicBezTo>
                    <a:pt x="1142857" y="226989"/>
                    <a:pt x="1217790" y="158075"/>
                    <a:pt x="1305896" y="162543"/>
                  </a:cubicBezTo>
                  <a:cubicBezTo>
                    <a:pt x="1395622" y="170915"/>
                    <a:pt x="1464621" y="247877"/>
                    <a:pt x="1462916" y="339393"/>
                  </a:cubicBezTo>
                  <a:lnTo>
                    <a:pt x="1462916" y="406849"/>
                  </a:lnTo>
                  <a:cubicBezTo>
                    <a:pt x="1462916" y="439768"/>
                    <a:pt x="1482832" y="469514"/>
                    <a:pt x="1513389" y="482030"/>
                  </a:cubicBezTo>
                  <a:cubicBezTo>
                    <a:pt x="1543707" y="494546"/>
                    <a:pt x="1578978" y="487393"/>
                    <a:pt x="1602057" y="463828"/>
                  </a:cubicBezTo>
                  <a:lnTo>
                    <a:pt x="1822551" y="240076"/>
                  </a:lnTo>
                  <a:cubicBezTo>
                    <a:pt x="1828561" y="234142"/>
                    <a:pt x="1834743" y="228532"/>
                    <a:pt x="1841163" y="223255"/>
                  </a:cubicBezTo>
                  <a:cubicBezTo>
                    <a:pt x="1953644" y="130767"/>
                    <a:pt x="2120341" y="146855"/>
                    <a:pt x="2212019" y="258040"/>
                  </a:cubicBezTo>
                  <a:cubicBezTo>
                    <a:pt x="2298820" y="367921"/>
                    <a:pt x="2288819" y="524616"/>
                    <a:pt x="2188206" y="623210"/>
                  </a:cubicBezTo>
                  <a:lnTo>
                    <a:pt x="1974456" y="836960"/>
                  </a:lnTo>
                  <a:cubicBezTo>
                    <a:pt x="1951215" y="860201"/>
                    <a:pt x="1944224" y="895148"/>
                    <a:pt x="1956815" y="925552"/>
                  </a:cubicBezTo>
                  <a:cubicBezTo>
                    <a:pt x="1969331" y="955870"/>
                    <a:pt x="1999078" y="975701"/>
                    <a:pt x="2031911" y="975701"/>
                  </a:cubicBezTo>
                  <a:lnTo>
                    <a:pt x="2099367" y="975701"/>
                  </a:lnTo>
                  <a:cubicBezTo>
                    <a:pt x="2101072" y="975701"/>
                    <a:pt x="2102291" y="975701"/>
                    <a:pt x="2103672" y="975701"/>
                  </a:cubicBezTo>
                  <a:cubicBezTo>
                    <a:pt x="2192426" y="975701"/>
                    <a:pt x="2267845" y="1044138"/>
                    <a:pt x="2275808" y="1129635"/>
                  </a:cubicBezTo>
                  <a:lnTo>
                    <a:pt x="2276055" y="1138579"/>
                  </a:lnTo>
                  <a:cubicBezTo>
                    <a:pt x="2275960" y="1181975"/>
                    <a:pt x="2259063" y="1222770"/>
                    <a:pt x="2228335" y="12534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3EE137C-99F1-4171-ACF4-FC013CAA7B87}"/>
                </a:ext>
              </a:extLst>
            </p:cNvPr>
            <p:cNvSpPr/>
            <p:nvPr/>
          </p:nvSpPr>
          <p:spPr>
            <a:xfrm rot="-2700000">
              <a:off x="4486971" y="2616236"/>
              <a:ext cx="3218247" cy="162542"/>
            </a:xfrm>
            <a:custGeom>
              <a:avLst/>
              <a:gdLst>
                <a:gd name="connsiteX0" fmla="*/ 0 w 3218247"/>
                <a:gd name="connsiteY0" fmla="*/ 0 h 162542"/>
                <a:gd name="connsiteX1" fmla="*/ 3218248 w 3218247"/>
                <a:gd name="connsiteY1" fmla="*/ 0 h 162542"/>
                <a:gd name="connsiteX2" fmla="*/ 3218248 w 3218247"/>
                <a:gd name="connsiteY2" fmla="*/ 162543 h 162542"/>
                <a:gd name="connsiteX3" fmla="*/ 0 w 3218247"/>
                <a:gd name="connsiteY3" fmla="*/ 162543 h 1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8247" h="162542">
                  <a:moveTo>
                    <a:pt x="0" y="0"/>
                  </a:moveTo>
                  <a:lnTo>
                    <a:pt x="3218248" y="0"/>
                  </a:lnTo>
                  <a:lnTo>
                    <a:pt x="3218248" y="162543"/>
                  </a:lnTo>
                  <a:lnTo>
                    <a:pt x="0" y="16254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8B21786-F566-43E0-A743-D5B89C4C954F}"/>
                </a:ext>
              </a:extLst>
            </p:cNvPr>
            <p:cNvSpPr/>
            <p:nvPr/>
          </p:nvSpPr>
          <p:spPr>
            <a:xfrm>
              <a:off x="6664766" y="1641614"/>
              <a:ext cx="162553" cy="406374"/>
            </a:xfrm>
            <a:custGeom>
              <a:avLst/>
              <a:gdLst>
                <a:gd name="connsiteX0" fmla="*/ 0 w 162553"/>
                <a:gd name="connsiteY0" fmla="*/ 0 h 406374"/>
                <a:gd name="connsiteX1" fmla="*/ 162554 w 162553"/>
                <a:gd name="connsiteY1" fmla="*/ 0 h 406374"/>
                <a:gd name="connsiteX2" fmla="*/ 162554 w 162553"/>
                <a:gd name="connsiteY2" fmla="*/ 406375 h 406374"/>
                <a:gd name="connsiteX3" fmla="*/ 0 w 162553"/>
                <a:gd name="connsiteY3" fmla="*/ 406375 h 406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53" h="406374">
                  <a:moveTo>
                    <a:pt x="0" y="0"/>
                  </a:moveTo>
                  <a:lnTo>
                    <a:pt x="162554" y="0"/>
                  </a:lnTo>
                  <a:lnTo>
                    <a:pt x="162554" y="406375"/>
                  </a:lnTo>
                  <a:lnTo>
                    <a:pt x="0" y="4063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94A2512-7223-40AD-B6AB-F80B6FB1A4A3}"/>
                </a:ext>
              </a:extLst>
            </p:cNvPr>
            <p:cNvSpPr/>
            <p:nvPr/>
          </p:nvSpPr>
          <p:spPr>
            <a:xfrm>
              <a:off x="6177114" y="2047989"/>
              <a:ext cx="162553" cy="487651"/>
            </a:xfrm>
            <a:custGeom>
              <a:avLst/>
              <a:gdLst>
                <a:gd name="connsiteX0" fmla="*/ 0 w 162553"/>
                <a:gd name="connsiteY0" fmla="*/ 0 h 487651"/>
                <a:gd name="connsiteX1" fmla="*/ 162554 w 162553"/>
                <a:gd name="connsiteY1" fmla="*/ 0 h 487651"/>
                <a:gd name="connsiteX2" fmla="*/ 162554 w 162553"/>
                <a:gd name="connsiteY2" fmla="*/ 487651 h 487651"/>
                <a:gd name="connsiteX3" fmla="*/ 0 w 162553"/>
                <a:gd name="connsiteY3" fmla="*/ 487651 h 48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53" h="487651">
                  <a:moveTo>
                    <a:pt x="0" y="0"/>
                  </a:moveTo>
                  <a:lnTo>
                    <a:pt x="162554" y="0"/>
                  </a:lnTo>
                  <a:lnTo>
                    <a:pt x="162554" y="487651"/>
                  </a:lnTo>
                  <a:lnTo>
                    <a:pt x="0" y="48765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1FC855F-51B4-4E45-90C7-DDF2A4DF7199}"/>
                </a:ext>
              </a:extLst>
            </p:cNvPr>
            <p:cNvSpPr/>
            <p:nvPr/>
          </p:nvSpPr>
          <p:spPr>
            <a:xfrm>
              <a:off x="5689463" y="2453544"/>
              <a:ext cx="162553" cy="568918"/>
            </a:xfrm>
            <a:custGeom>
              <a:avLst/>
              <a:gdLst>
                <a:gd name="connsiteX0" fmla="*/ 0 w 162553"/>
                <a:gd name="connsiteY0" fmla="*/ 0 h 568918"/>
                <a:gd name="connsiteX1" fmla="*/ 162554 w 162553"/>
                <a:gd name="connsiteY1" fmla="*/ 0 h 568918"/>
                <a:gd name="connsiteX2" fmla="*/ 162554 w 162553"/>
                <a:gd name="connsiteY2" fmla="*/ 568919 h 568918"/>
                <a:gd name="connsiteX3" fmla="*/ 0 w 162553"/>
                <a:gd name="connsiteY3" fmla="*/ 568919 h 56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53" h="568918">
                  <a:moveTo>
                    <a:pt x="0" y="0"/>
                  </a:moveTo>
                  <a:lnTo>
                    <a:pt x="162554" y="0"/>
                  </a:lnTo>
                  <a:lnTo>
                    <a:pt x="162554" y="568919"/>
                  </a:lnTo>
                  <a:lnTo>
                    <a:pt x="0" y="56891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AEDFE7B-500F-4AF4-A0A4-A29F0E38423E}"/>
                </a:ext>
              </a:extLst>
            </p:cNvPr>
            <p:cNvSpPr/>
            <p:nvPr/>
          </p:nvSpPr>
          <p:spPr>
            <a:xfrm>
              <a:off x="6746033" y="1966712"/>
              <a:ext cx="406374" cy="162544"/>
            </a:xfrm>
            <a:custGeom>
              <a:avLst/>
              <a:gdLst>
                <a:gd name="connsiteX0" fmla="*/ 0 w 406374"/>
                <a:gd name="connsiteY0" fmla="*/ 0 h 162544"/>
                <a:gd name="connsiteX1" fmla="*/ 406375 w 406374"/>
                <a:gd name="connsiteY1" fmla="*/ 0 h 162544"/>
                <a:gd name="connsiteX2" fmla="*/ 406375 w 406374"/>
                <a:gd name="connsiteY2" fmla="*/ 162544 h 162544"/>
                <a:gd name="connsiteX3" fmla="*/ 0 w 406374"/>
                <a:gd name="connsiteY3" fmla="*/ 162544 h 16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374" h="162544">
                  <a:moveTo>
                    <a:pt x="0" y="0"/>
                  </a:moveTo>
                  <a:lnTo>
                    <a:pt x="406375" y="0"/>
                  </a:lnTo>
                  <a:lnTo>
                    <a:pt x="406375" y="162544"/>
                  </a:lnTo>
                  <a:lnTo>
                    <a:pt x="0" y="1625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B320AC2-B21A-42A0-A2CE-841DF4D3A915}"/>
                </a:ext>
              </a:extLst>
            </p:cNvPr>
            <p:cNvSpPr/>
            <p:nvPr/>
          </p:nvSpPr>
          <p:spPr>
            <a:xfrm>
              <a:off x="6258391" y="2453544"/>
              <a:ext cx="487651" cy="162544"/>
            </a:xfrm>
            <a:custGeom>
              <a:avLst/>
              <a:gdLst>
                <a:gd name="connsiteX0" fmla="*/ 0 w 487651"/>
                <a:gd name="connsiteY0" fmla="*/ 0 h 162544"/>
                <a:gd name="connsiteX1" fmla="*/ 487651 w 487651"/>
                <a:gd name="connsiteY1" fmla="*/ 0 h 162544"/>
                <a:gd name="connsiteX2" fmla="*/ 487651 w 487651"/>
                <a:gd name="connsiteY2" fmla="*/ 162544 h 162544"/>
                <a:gd name="connsiteX3" fmla="*/ 0 w 487651"/>
                <a:gd name="connsiteY3" fmla="*/ 162544 h 16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651" h="162544">
                  <a:moveTo>
                    <a:pt x="0" y="0"/>
                  </a:moveTo>
                  <a:lnTo>
                    <a:pt x="487651" y="0"/>
                  </a:lnTo>
                  <a:lnTo>
                    <a:pt x="487651" y="162544"/>
                  </a:lnTo>
                  <a:lnTo>
                    <a:pt x="0" y="1625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49CA34-73EB-41DF-BF3B-55670C5B7966}"/>
                </a:ext>
              </a:extLst>
            </p:cNvPr>
            <p:cNvSpPr/>
            <p:nvPr/>
          </p:nvSpPr>
          <p:spPr>
            <a:xfrm>
              <a:off x="5770740" y="2941196"/>
              <a:ext cx="568918" cy="162553"/>
            </a:xfrm>
            <a:custGeom>
              <a:avLst/>
              <a:gdLst>
                <a:gd name="connsiteX0" fmla="*/ 0 w 568918"/>
                <a:gd name="connsiteY0" fmla="*/ 0 h 162553"/>
                <a:gd name="connsiteX1" fmla="*/ 568919 w 568918"/>
                <a:gd name="connsiteY1" fmla="*/ 0 h 162553"/>
                <a:gd name="connsiteX2" fmla="*/ 568919 w 568918"/>
                <a:gd name="connsiteY2" fmla="*/ 162554 h 162553"/>
                <a:gd name="connsiteX3" fmla="*/ 0 w 568918"/>
                <a:gd name="connsiteY3" fmla="*/ 162554 h 16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918" h="162553">
                  <a:moveTo>
                    <a:pt x="0" y="0"/>
                  </a:moveTo>
                  <a:lnTo>
                    <a:pt x="568919" y="0"/>
                  </a:lnTo>
                  <a:lnTo>
                    <a:pt x="568919" y="162554"/>
                  </a:lnTo>
                  <a:lnTo>
                    <a:pt x="0" y="1625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05913E8-EA3C-4E0D-83BA-83C63AF4C541}"/>
                </a:ext>
              </a:extLst>
            </p:cNvPr>
            <p:cNvSpPr/>
            <p:nvPr/>
          </p:nvSpPr>
          <p:spPr>
            <a:xfrm>
              <a:off x="3952074" y="1175780"/>
              <a:ext cx="1283571" cy="1196906"/>
            </a:xfrm>
            <a:custGeom>
              <a:avLst/>
              <a:gdLst>
                <a:gd name="connsiteX0" fmla="*/ 1222677 w 1283571"/>
                <a:gd name="connsiteY0" fmla="*/ 190800 h 1196906"/>
                <a:gd name="connsiteX1" fmla="*/ 1222353 w 1283571"/>
                <a:gd name="connsiteY1" fmla="*/ 190314 h 1196906"/>
                <a:gd name="connsiteX2" fmla="*/ 702926 w 1283571"/>
                <a:gd name="connsiteY2" fmla="*/ 86606 h 1196906"/>
                <a:gd name="connsiteX3" fmla="*/ 686267 w 1283571"/>
                <a:gd name="connsiteY3" fmla="*/ 98312 h 1196906"/>
                <a:gd name="connsiteX4" fmla="*/ 657006 w 1283571"/>
                <a:gd name="connsiteY4" fmla="*/ 120582 h 1196906"/>
                <a:gd name="connsiteX5" fmla="*/ 628888 w 1283571"/>
                <a:gd name="connsiteY5" fmla="*/ 100341 h 1196906"/>
                <a:gd name="connsiteX6" fmla="*/ 104747 w 1283571"/>
                <a:gd name="connsiteY6" fmla="*/ 114162 h 1196906"/>
                <a:gd name="connsiteX7" fmla="*/ 67 w 1283571"/>
                <a:gd name="connsiteY7" fmla="*/ 380500 h 1196906"/>
                <a:gd name="connsiteX8" fmla="*/ 114262 w 1283571"/>
                <a:gd name="connsiteY8" fmla="*/ 642771 h 1196906"/>
                <a:gd name="connsiteX9" fmla="*/ 183423 w 1283571"/>
                <a:gd name="connsiteY9" fmla="*/ 695435 h 1196906"/>
                <a:gd name="connsiteX10" fmla="*/ 251860 w 1283571"/>
                <a:gd name="connsiteY10" fmla="*/ 748918 h 1196906"/>
                <a:gd name="connsiteX11" fmla="*/ 251860 w 1283571"/>
                <a:gd name="connsiteY11" fmla="*/ 790532 h 1196906"/>
                <a:gd name="connsiteX12" fmla="*/ 658235 w 1283571"/>
                <a:gd name="connsiteY12" fmla="*/ 1196907 h 1196906"/>
                <a:gd name="connsiteX13" fmla="*/ 1064524 w 1283571"/>
                <a:gd name="connsiteY13" fmla="*/ 790456 h 1196906"/>
                <a:gd name="connsiteX14" fmla="*/ 1064524 w 1283571"/>
                <a:gd name="connsiteY14" fmla="*/ 748841 h 1196906"/>
                <a:gd name="connsiteX15" fmla="*/ 1136457 w 1283571"/>
                <a:gd name="connsiteY15" fmla="*/ 692682 h 1196906"/>
                <a:gd name="connsiteX16" fmla="*/ 1222677 w 1283571"/>
                <a:gd name="connsiteY16" fmla="*/ 190800 h 1196906"/>
                <a:gd name="connsiteX17" fmla="*/ 1037292 w 1283571"/>
                <a:gd name="connsiteY17" fmla="*/ 563933 h 1196906"/>
                <a:gd name="connsiteX18" fmla="*/ 933260 w 1283571"/>
                <a:gd name="connsiteY18" fmla="*/ 645209 h 1196906"/>
                <a:gd name="connsiteX19" fmla="*/ 902046 w 1283571"/>
                <a:gd name="connsiteY19" fmla="*/ 709255 h 1196906"/>
                <a:gd name="connsiteX20" fmla="*/ 902046 w 1283571"/>
                <a:gd name="connsiteY20" fmla="*/ 790532 h 1196906"/>
                <a:gd name="connsiteX21" fmla="*/ 658225 w 1283571"/>
                <a:gd name="connsiteY21" fmla="*/ 1034353 h 1196906"/>
                <a:gd name="connsiteX22" fmla="*/ 414404 w 1283571"/>
                <a:gd name="connsiteY22" fmla="*/ 790532 h 1196906"/>
                <a:gd name="connsiteX23" fmla="*/ 414404 w 1283571"/>
                <a:gd name="connsiteY23" fmla="*/ 709255 h 1196906"/>
                <a:gd name="connsiteX24" fmla="*/ 383191 w 1283571"/>
                <a:gd name="connsiteY24" fmla="*/ 645209 h 1196906"/>
                <a:gd name="connsiteX25" fmla="*/ 279159 w 1283571"/>
                <a:gd name="connsiteY25" fmla="*/ 563933 h 1196906"/>
                <a:gd name="connsiteX26" fmla="*/ 269329 w 1283571"/>
                <a:gd name="connsiteY26" fmla="*/ 557351 h 1196906"/>
                <a:gd name="connsiteX27" fmla="*/ 227229 w 1283571"/>
                <a:gd name="connsiteY27" fmla="*/ 525813 h 1196906"/>
                <a:gd name="connsiteX28" fmla="*/ 162611 w 1283571"/>
                <a:gd name="connsiteY28" fmla="*/ 377566 h 1196906"/>
                <a:gd name="connsiteX29" fmla="*/ 221780 w 1283571"/>
                <a:gd name="connsiteY29" fmla="*/ 227043 h 1196906"/>
                <a:gd name="connsiteX30" fmla="*/ 373923 w 1283571"/>
                <a:gd name="connsiteY30" fmla="*/ 162511 h 1196906"/>
                <a:gd name="connsiteX31" fmla="*/ 520627 w 1283571"/>
                <a:gd name="connsiteY31" fmla="*/ 221680 h 1196906"/>
                <a:gd name="connsiteX32" fmla="*/ 529486 w 1283571"/>
                <a:gd name="connsiteY32" fmla="*/ 229072 h 1196906"/>
                <a:gd name="connsiteX33" fmla="*/ 610762 w 1283571"/>
                <a:gd name="connsiteY33" fmla="*/ 287593 h 1196906"/>
                <a:gd name="connsiteX34" fmla="*/ 707403 w 1283571"/>
                <a:gd name="connsiteY34" fmla="*/ 286374 h 1196906"/>
                <a:gd name="connsiteX35" fmla="*/ 793071 w 1283571"/>
                <a:gd name="connsiteY35" fmla="*/ 221928 h 1196906"/>
                <a:gd name="connsiteX36" fmla="*/ 952291 w 1283571"/>
                <a:gd name="connsiteY36" fmla="*/ 190314 h 1196906"/>
                <a:gd name="connsiteX37" fmla="*/ 1087041 w 1283571"/>
                <a:gd name="connsiteY37" fmla="*/ 280287 h 1196906"/>
                <a:gd name="connsiteX38" fmla="*/ 1037292 w 1283571"/>
                <a:gd name="connsiteY38" fmla="*/ 563933 h 119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283571" h="1196906">
                  <a:moveTo>
                    <a:pt x="1222677" y="190800"/>
                  </a:moveTo>
                  <a:cubicBezTo>
                    <a:pt x="1222601" y="190638"/>
                    <a:pt x="1222429" y="190476"/>
                    <a:pt x="1222353" y="190314"/>
                  </a:cubicBezTo>
                  <a:cubicBezTo>
                    <a:pt x="1107672" y="18579"/>
                    <a:pt x="874576" y="-28075"/>
                    <a:pt x="702926" y="86606"/>
                  </a:cubicBezTo>
                  <a:cubicBezTo>
                    <a:pt x="697564" y="90102"/>
                    <a:pt x="692277" y="93836"/>
                    <a:pt x="686267" y="98312"/>
                  </a:cubicBezTo>
                  <a:lnTo>
                    <a:pt x="657006" y="120582"/>
                  </a:lnTo>
                  <a:lnTo>
                    <a:pt x="628888" y="100341"/>
                  </a:lnTo>
                  <a:cubicBezTo>
                    <a:pt x="480156" y="-38390"/>
                    <a:pt x="246326" y="-32780"/>
                    <a:pt x="104747" y="114162"/>
                  </a:cubicBezTo>
                  <a:cubicBezTo>
                    <a:pt x="35424" y="186009"/>
                    <a:pt x="-1800" y="280611"/>
                    <a:pt x="67" y="380500"/>
                  </a:cubicBezTo>
                  <a:cubicBezTo>
                    <a:pt x="1934" y="480389"/>
                    <a:pt x="42491" y="573524"/>
                    <a:pt x="114262" y="642771"/>
                  </a:cubicBezTo>
                  <a:cubicBezTo>
                    <a:pt x="135151" y="662926"/>
                    <a:pt x="158392" y="680642"/>
                    <a:pt x="183423" y="695435"/>
                  </a:cubicBezTo>
                  <a:lnTo>
                    <a:pt x="251860" y="748918"/>
                  </a:lnTo>
                  <a:lnTo>
                    <a:pt x="251860" y="790532"/>
                  </a:lnTo>
                  <a:cubicBezTo>
                    <a:pt x="251860" y="1014608"/>
                    <a:pt x="434159" y="1196907"/>
                    <a:pt x="658235" y="1196907"/>
                  </a:cubicBezTo>
                  <a:cubicBezTo>
                    <a:pt x="882311" y="1196907"/>
                    <a:pt x="1064610" y="1014522"/>
                    <a:pt x="1064524" y="790456"/>
                  </a:cubicBezTo>
                  <a:lnTo>
                    <a:pt x="1064524" y="748841"/>
                  </a:lnTo>
                  <a:lnTo>
                    <a:pt x="1136457" y="692682"/>
                  </a:lnTo>
                  <a:cubicBezTo>
                    <a:pt x="1292086" y="574581"/>
                    <a:pt x="1329881" y="354087"/>
                    <a:pt x="1222677" y="190800"/>
                  </a:cubicBezTo>
                  <a:close/>
                  <a:moveTo>
                    <a:pt x="1037292" y="563933"/>
                  </a:moveTo>
                  <a:lnTo>
                    <a:pt x="933260" y="645209"/>
                  </a:lnTo>
                  <a:cubicBezTo>
                    <a:pt x="913591" y="660573"/>
                    <a:pt x="902046" y="684224"/>
                    <a:pt x="902046" y="709255"/>
                  </a:cubicBezTo>
                  <a:lnTo>
                    <a:pt x="902046" y="790532"/>
                  </a:lnTo>
                  <a:cubicBezTo>
                    <a:pt x="902046" y="924959"/>
                    <a:pt x="792652" y="1034353"/>
                    <a:pt x="658225" y="1034353"/>
                  </a:cubicBezTo>
                  <a:cubicBezTo>
                    <a:pt x="523799" y="1034353"/>
                    <a:pt x="414404" y="924959"/>
                    <a:pt x="414404" y="790532"/>
                  </a:cubicBezTo>
                  <a:lnTo>
                    <a:pt x="414404" y="709255"/>
                  </a:lnTo>
                  <a:cubicBezTo>
                    <a:pt x="414404" y="684224"/>
                    <a:pt x="402946" y="660573"/>
                    <a:pt x="383191" y="645209"/>
                  </a:cubicBezTo>
                  <a:lnTo>
                    <a:pt x="279159" y="563933"/>
                  </a:lnTo>
                  <a:cubicBezTo>
                    <a:pt x="276073" y="561494"/>
                    <a:pt x="272739" y="559303"/>
                    <a:pt x="269329" y="557351"/>
                  </a:cubicBezTo>
                  <a:cubicBezTo>
                    <a:pt x="254051" y="548654"/>
                    <a:pt x="239906" y="538091"/>
                    <a:pt x="227229" y="525813"/>
                  </a:cubicBezTo>
                  <a:cubicBezTo>
                    <a:pt x="186595" y="486637"/>
                    <a:pt x="163668" y="433973"/>
                    <a:pt x="162611" y="377566"/>
                  </a:cubicBezTo>
                  <a:cubicBezTo>
                    <a:pt x="161554" y="321159"/>
                    <a:pt x="182604" y="267686"/>
                    <a:pt x="221780" y="227043"/>
                  </a:cubicBezTo>
                  <a:cubicBezTo>
                    <a:pt x="263147" y="184133"/>
                    <a:pt x="318497" y="162511"/>
                    <a:pt x="373923" y="162511"/>
                  </a:cubicBezTo>
                  <a:cubicBezTo>
                    <a:pt x="426749" y="162511"/>
                    <a:pt x="479660" y="182094"/>
                    <a:pt x="520627" y="221680"/>
                  </a:cubicBezTo>
                  <a:cubicBezTo>
                    <a:pt x="523390" y="224280"/>
                    <a:pt x="526314" y="226805"/>
                    <a:pt x="529486" y="229072"/>
                  </a:cubicBezTo>
                  <a:lnTo>
                    <a:pt x="610762" y="287593"/>
                  </a:lnTo>
                  <a:cubicBezTo>
                    <a:pt x="639699" y="308481"/>
                    <a:pt x="678952" y="307996"/>
                    <a:pt x="707403" y="286374"/>
                  </a:cubicBezTo>
                  <a:lnTo>
                    <a:pt x="793071" y="221928"/>
                  </a:lnTo>
                  <a:cubicBezTo>
                    <a:pt x="840210" y="190391"/>
                    <a:pt x="896693" y="179342"/>
                    <a:pt x="952291" y="190314"/>
                  </a:cubicBezTo>
                  <a:cubicBezTo>
                    <a:pt x="1007717" y="201363"/>
                    <a:pt x="1055589" y="233310"/>
                    <a:pt x="1087041" y="280287"/>
                  </a:cubicBezTo>
                  <a:cubicBezTo>
                    <a:pt x="1147344" y="372451"/>
                    <a:pt x="1125884" y="496638"/>
                    <a:pt x="1037292" y="56393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F0B4C0E-889B-447D-93DC-DF6D3F93D813}"/>
                </a:ext>
              </a:extLst>
            </p:cNvPr>
            <p:cNvSpPr/>
            <p:nvPr/>
          </p:nvSpPr>
          <p:spPr>
            <a:xfrm>
              <a:off x="5445642" y="1071876"/>
              <a:ext cx="162553" cy="162544"/>
            </a:xfrm>
            <a:custGeom>
              <a:avLst/>
              <a:gdLst>
                <a:gd name="connsiteX0" fmla="*/ 0 w 162553"/>
                <a:gd name="connsiteY0" fmla="*/ 0 h 162544"/>
                <a:gd name="connsiteX1" fmla="*/ 162554 w 162553"/>
                <a:gd name="connsiteY1" fmla="*/ 0 h 162544"/>
                <a:gd name="connsiteX2" fmla="*/ 162554 w 162553"/>
                <a:gd name="connsiteY2" fmla="*/ 162544 h 162544"/>
                <a:gd name="connsiteX3" fmla="*/ 0 w 162553"/>
                <a:gd name="connsiteY3" fmla="*/ 162544 h 16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53" h="162544">
                  <a:moveTo>
                    <a:pt x="0" y="0"/>
                  </a:moveTo>
                  <a:lnTo>
                    <a:pt x="162554" y="0"/>
                  </a:lnTo>
                  <a:lnTo>
                    <a:pt x="162554" y="162544"/>
                  </a:lnTo>
                  <a:lnTo>
                    <a:pt x="0" y="1625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E7FB246-7200-40CA-B9C9-7C35DDF31DA6}"/>
                </a:ext>
              </a:extLst>
            </p:cNvPr>
            <p:cNvSpPr/>
            <p:nvPr/>
          </p:nvSpPr>
          <p:spPr>
            <a:xfrm>
              <a:off x="5933293" y="3672668"/>
              <a:ext cx="162544" cy="162544"/>
            </a:xfrm>
            <a:custGeom>
              <a:avLst/>
              <a:gdLst>
                <a:gd name="connsiteX0" fmla="*/ 0 w 162544"/>
                <a:gd name="connsiteY0" fmla="*/ 0 h 162544"/>
                <a:gd name="connsiteX1" fmla="*/ 162544 w 162544"/>
                <a:gd name="connsiteY1" fmla="*/ 0 h 162544"/>
                <a:gd name="connsiteX2" fmla="*/ 162544 w 162544"/>
                <a:gd name="connsiteY2" fmla="*/ 162544 h 162544"/>
                <a:gd name="connsiteX3" fmla="*/ 0 w 162544"/>
                <a:gd name="connsiteY3" fmla="*/ 162544 h 16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44" h="162544">
                  <a:moveTo>
                    <a:pt x="0" y="0"/>
                  </a:moveTo>
                  <a:lnTo>
                    <a:pt x="162544" y="0"/>
                  </a:lnTo>
                  <a:lnTo>
                    <a:pt x="162544" y="162544"/>
                  </a:lnTo>
                  <a:lnTo>
                    <a:pt x="0" y="1625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9E5BC7F-1993-4F7A-AEFE-8A18B5F1EBEE}"/>
                </a:ext>
              </a:extLst>
            </p:cNvPr>
            <p:cNvSpPr/>
            <p:nvPr/>
          </p:nvSpPr>
          <p:spPr>
            <a:xfrm>
              <a:off x="8046596" y="1478661"/>
              <a:ext cx="325097" cy="650195"/>
            </a:xfrm>
            <a:custGeom>
              <a:avLst/>
              <a:gdLst>
                <a:gd name="connsiteX0" fmla="*/ 0 w 325097"/>
                <a:gd name="connsiteY0" fmla="*/ 0 h 650195"/>
                <a:gd name="connsiteX1" fmla="*/ 0 w 325097"/>
                <a:gd name="connsiteY1" fmla="*/ 162554 h 650195"/>
                <a:gd name="connsiteX2" fmla="*/ 162554 w 325097"/>
                <a:gd name="connsiteY2" fmla="*/ 325098 h 650195"/>
                <a:gd name="connsiteX3" fmla="*/ 0 w 325097"/>
                <a:gd name="connsiteY3" fmla="*/ 487651 h 650195"/>
                <a:gd name="connsiteX4" fmla="*/ 0 w 325097"/>
                <a:gd name="connsiteY4" fmla="*/ 650196 h 650195"/>
                <a:gd name="connsiteX5" fmla="*/ 325098 w 325097"/>
                <a:gd name="connsiteY5" fmla="*/ 325098 h 650195"/>
                <a:gd name="connsiteX6" fmla="*/ 0 w 325097"/>
                <a:gd name="connsiteY6" fmla="*/ 0 h 65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097" h="650195">
                  <a:moveTo>
                    <a:pt x="0" y="0"/>
                  </a:moveTo>
                  <a:lnTo>
                    <a:pt x="0" y="162554"/>
                  </a:lnTo>
                  <a:cubicBezTo>
                    <a:pt x="89649" y="162554"/>
                    <a:pt x="162554" y="235458"/>
                    <a:pt x="162554" y="325098"/>
                  </a:cubicBezTo>
                  <a:cubicBezTo>
                    <a:pt x="162554" y="414738"/>
                    <a:pt x="89649" y="487651"/>
                    <a:pt x="0" y="487651"/>
                  </a:cubicBezTo>
                  <a:lnTo>
                    <a:pt x="0" y="650196"/>
                  </a:lnTo>
                  <a:cubicBezTo>
                    <a:pt x="179289" y="650196"/>
                    <a:pt x="325098" y="504387"/>
                    <a:pt x="325098" y="325098"/>
                  </a:cubicBezTo>
                  <a:cubicBezTo>
                    <a:pt x="325098" y="145809"/>
                    <a:pt x="179289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91C0A8C-292C-4910-9064-CB067101D2E6}"/>
                </a:ext>
              </a:extLst>
            </p:cNvPr>
            <p:cNvSpPr/>
            <p:nvPr/>
          </p:nvSpPr>
          <p:spPr>
            <a:xfrm>
              <a:off x="3820153" y="2210533"/>
              <a:ext cx="162544" cy="162553"/>
            </a:xfrm>
            <a:custGeom>
              <a:avLst/>
              <a:gdLst>
                <a:gd name="connsiteX0" fmla="*/ 0 w 162544"/>
                <a:gd name="connsiteY0" fmla="*/ 0 h 162553"/>
                <a:gd name="connsiteX1" fmla="*/ 162544 w 162544"/>
                <a:gd name="connsiteY1" fmla="*/ 0 h 162553"/>
                <a:gd name="connsiteX2" fmla="*/ 162544 w 162544"/>
                <a:gd name="connsiteY2" fmla="*/ 162554 h 162553"/>
                <a:gd name="connsiteX3" fmla="*/ 0 w 162544"/>
                <a:gd name="connsiteY3" fmla="*/ 162554 h 16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44" h="162553">
                  <a:moveTo>
                    <a:pt x="0" y="0"/>
                  </a:moveTo>
                  <a:lnTo>
                    <a:pt x="162544" y="0"/>
                  </a:lnTo>
                  <a:lnTo>
                    <a:pt x="162544" y="162554"/>
                  </a:lnTo>
                  <a:lnTo>
                    <a:pt x="0" y="1625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4924536-BB59-453C-914E-772488B6F99B}"/>
                </a:ext>
              </a:extLst>
            </p:cNvPr>
            <p:cNvSpPr/>
            <p:nvPr/>
          </p:nvSpPr>
          <p:spPr>
            <a:xfrm>
              <a:off x="3657761" y="1885435"/>
              <a:ext cx="162544" cy="162553"/>
            </a:xfrm>
            <a:custGeom>
              <a:avLst/>
              <a:gdLst>
                <a:gd name="connsiteX0" fmla="*/ 0 w 162544"/>
                <a:gd name="connsiteY0" fmla="*/ 0 h 162553"/>
                <a:gd name="connsiteX1" fmla="*/ 162544 w 162544"/>
                <a:gd name="connsiteY1" fmla="*/ 0 h 162553"/>
                <a:gd name="connsiteX2" fmla="*/ 162544 w 162544"/>
                <a:gd name="connsiteY2" fmla="*/ 162554 h 162553"/>
                <a:gd name="connsiteX3" fmla="*/ 0 w 162544"/>
                <a:gd name="connsiteY3" fmla="*/ 162554 h 16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544" h="162553">
                  <a:moveTo>
                    <a:pt x="0" y="0"/>
                  </a:moveTo>
                  <a:lnTo>
                    <a:pt x="162544" y="0"/>
                  </a:lnTo>
                  <a:lnTo>
                    <a:pt x="162544" y="162554"/>
                  </a:lnTo>
                  <a:lnTo>
                    <a:pt x="0" y="1625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DF3B702-7362-4999-8AB0-9DA784C3E39A}"/>
                </a:ext>
              </a:extLst>
            </p:cNvPr>
            <p:cNvSpPr/>
            <p:nvPr/>
          </p:nvSpPr>
          <p:spPr>
            <a:xfrm>
              <a:off x="6502374" y="3591715"/>
              <a:ext cx="650195" cy="325097"/>
            </a:xfrm>
            <a:custGeom>
              <a:avLst/>
              <a:gdLst>
                <a:gd name="connsiteX0" fmla="*/ 325098 w 650195"/>
                <a:gd name="connsiteY0" fmla="*/ 0 h 325097"/>
                <a:gd name="connsiteX1" fmla="*/ 0 w 650195"/>
                <a:gd name="connsiteY1" fmla="*/ 325098 h 325097"/>
                <a:gd name="connsiteX2" fmla="*/ 162554 w 650195"/>
                <a:gd name="connsiteY2" fmla="*/ 325098 h 325097"/>
                <a:gd name="connsiteX3" fmla="*/ 325098 w 650195"/>
                <a:gd name="connsiteY3" fmla="*/ 162544 h 325097"/>
                <a:gd name="connsiteX4" fmla="*/ 487651 w 650195"/>
                <a:gd name="connsiteY4" fmla="*/ 325098 h 325097"/>
                <a:gd name="connsiteX5" fmla="*/ 650196 w 650195"/>
                <a:gd name="connsiteY5" fmla="*/ 325098 h 325097"/>
                <a:gd name="connsiteX6" fmla="*/ 325098 w 650195"/>
                <a:gd name="connsiteY6" fmla="*/ 0 h 3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195" h="325097">
                  <a:moveTo>
                    <a:pt x="325098" y="0"/>
                  </a:moveTo>
                  <a:cubicBezTo>
                    <a:pt x="145809" y="0"/>
                    <a:pt x="0" y="145809"/>
                    <a:pt x="0" y="325098"/>
                  </a:cubicBezTo>
                  <a:lnTo>
                    <a:pt x="162554" y="325098"/>
                  </a:lnTo>
                  <a:cubicBezTo>
                    <a:pt x="162554" y="235448"/>
                    <a:pt x="235458" y="162544"/>
                    <a:pt x="325098" y="162544"/>
                  </a:cubicBezTo>
                  <a:cubicBezTo>
                    <a:pt x="414747" y="162544"/>
                    <a:pt x="487651" y="235448"/>
                    <a:pt x="487651" y="325098"/>
                  </a:cubicBezTo>
                  <a:lnTo>
                    <a:pt x="650196" y="325098"/>
                  </a:lnTo>
                  <a:cubicBezTo>
                    <a:pt x="650196" y="145809"/>
                    <a:pt x="504387" y="0"/>
                    <a:pt x="3250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934266B-5BE7-47DA-B202-1903A5EB2DFB}"/>
                </a:ext>
              </a:extLst>
            </p:cNvPr>
            <p:cNvSpPr/>
            <p:nvPr/>
          </p:nvSpPr>
          <p:spPr>
            <a:xfrm>
              <a:off x="3657771" y="2616422"/>
              <a:ext cx="1300391" cy="894016"/>
            </a:xfrm>
            <a:custGeom>
              <a:avLst/>
              <a:gdLst>
                <a:gd name="connsiteX0" fmla="*/ 975293 w 1300391"/>
                <a:gd name="connsiteY0" fmla="*/ 243821 h 894016"/>
                <a:gd name="connsiteX1" fmla="*/ 965054 w 1300391"/>
                <a:gd name="connsiteY1" fmla="*/ 243821 h 894016"/>
                <a:gd name="connsiteX2" fmla="*/ 650196 w 1300391"/>
                <a:gd name="connsiteY2" fmla="*/ 0 h 894016"/>
                <a:gd name="connsiteX3" fmla="*/ 335337 w 1300391"/>
                <a:gd name="connsiteY3" fmla="*/ 243821 h 894016"/>
                <a:gd name="connsiteX4" fmla="*/ 325098 w 1300391"/>
                <a:gd name="connsiteY4" fmla="*/ 243821 h 894016"/>
                <a:gd name="connsiteX5" fmla="*/ 0 w 1300391"/>
                <a:gd name="connsiteY5" fmla="*/ 568919 h 894016"/>
                <a:gd name="connsiteX6" fmla="*/ 325098 w 1300391"/>
                <a:gd name="connsiteY6" fmla="*/ 894016 h 894016"/>
                <a:gd name="connsiteX7" fmla="*/ 975293 w 1300391"/>
                <a:gd name="connsiteY7" fmla="*/ 894016 h 894016"/>
                <a:gd name="connsiteX8" fmla="*/ 1300391 w 1300391"/>
                <a:gd name="connsiteY8" fmla="*/ 568919 h 894016"/>
                <a:gd name="connsiteX9" fmla="*/ 975293 w 1300391"/>
                <a:gd name="connsiteY9" fmla="*/ 243821 h 894016"/>
                <a:gd name="connsiteX10" fmla="*/ 975293 w 1300391"/>
                <a:gd name="connsiteY10" fmla="*/ 731549 h 894016"/>
                <a:gd name="connsiteX11" fmla="*/ 325088 w 1300391"/>
                <a:gd name="connsiteY11" fmla="*/ 731549 h 894016"/>
                <a:gd name="connsiteX12" fmla="*/ 162535 w 1300391"/>
                <a:gd name="connsiteY12" fmla="*/ 569004 h 894016"/>
                <a:gd name="connsiteX13" fmla="*/ 325088 w 1300391"/>
                <a:gd name="connsiteY13" fmla="*/ 406451 h 894016"/>
                <a:gd name="connsiteX14" fmla="*/ 406365 w 1300391"/>
                <a:gd name="connsiteY14" fmla="*/ 406451 h 894016"/>
                <a:gd name="connsiteX15" fmla="*/ 487642 w 1300391"/>
                <a:gd name="connsiteY15" fmla="*/ 325174 h 894016"/>
                <a:gd name="connsiteX16" fmla="*/ 650196 w 1300391"/>
                <a:gd name="connsiteY16" fmla="*/ 162630 h 894016"/>
                <a:gd name="connsiteX17" fmla="*/ 812749 w 1300391"/>
                <a:gd name="connsiteY17" fmla="*/ 325174 h 894016"/>
                <a:gd name="connsiteX18" fmla="*/ 894026 w 1300391"/>
                <a:gd name="connsiteY18" fmla="*/ 406451 h 894016"/>
                <a:gd name="connsiteX19" fmla="*/ 975303 w 1300391"/>
                <a:gd name="connsiteY19" fmla="*/ 406451 h 894016"/>
                <a:gd name="connsiteX20" fmla="*/ 1137857 w 1300391"/>
                <a:gd name="connsiteY20" fmla="*/ 569004 h 894016"/>
                <a:gd name="connsiteX21" fmla="*/ 975293 w 1300391"/>
                <a:gd name="connsiteY21" fmla="*/ 731549 h 89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0391" h="894016">
                  <a:moveTo>
                    <a:pt x="975293" y="243821"/>
                  </a:moveTo>
                  <a:lnTo>
                    <a:pt x="965054" y="243821"/>
                  </a:lnTo>
                  <a:cubicBezTo>
                    <a:pt x="928802" y="103784"/>
                    <a:pt x="801443" y="0"/>
                    <a:pt x="650196" y="0"/>
                  </a:cubicBezTo>
                  <a:cubicBezTo>
                    <a:pt x="498948" y="0"/>
                    <a:pt x="371504" y="103784"/>
                    <a:pt x="335337" y="243821"/>
                  </a:cubicBezTo>
                  <a:lnTo>
                    <a:pt x="325098" y="243821"/>
                  </a:lnTo>
                  <a:cubicBezTo>
                    <a:pt x="145809" y="243821"/>
                    <a:pt x="0" y="389630"/>
                    <a:pt x="0" y="568919"/>
                  </a:cubicBezTo>
                  <a:cubicBezTo>
                    <a:pt x="0" y="748208"/>
                    <a:pt x="145809" y="894016"/>
                    <a:pt x="325098" y="894016"/>
                  </a:cubicBezTo>
                  <a:lnTo>
                    <a:pt x="975293" y="894016"/>
                  </a:lnTo>
                  <a:cubicBezTo>
                    <a:pt x="1154582" y="894016"/>
                    <a:pt x="1300391" y="748208"/>
                    <a:pt x="1300391" y="568919"/>
                  </a:cubicBezTo>
                  <a:cubicBezTo>
                    <a:pt x="1300391" y="389630"/>
                    <a:pt x="1154582" y="243821"/>
                    <a:pt x="975293" y="243821"/>
                  </a:cubicBezTo>
                  <a:close/>
                  <a:moveTo>
                    <a:pt x="975293" y="731549"/>
                  </a:moveTo>
                  <a:lnTo>
                    <a:pt x="325088" y="731549"/>
                  </a:lnTo>
                  <a:cubicBezTo>
                    <a:pt x="235439" y="731549"/>
                    <a:pt x="162535" y="658644"/>
                    <a:pt x="162535" y="569004"/>
                  </a:cubicBezTo>
                  <a:cubicBezTo>
                    <a:pt x="162535" y="479355"/>
                    <a:pt x="235439" y="406451"/>
                    <a:pt x="325088" y="406451"/>
                  </a:cubicBezTo>
                  <a:lnTo>
                    <a:pt x="406365" y="406451"/>
                  </a:lnTo>
                  <a:cubicBezTo>
                    <a:pt x="451228" y="406451"/>
                    <a:pt x="487642" y="370037"/>
                    <a:pt x="487642" y="325174"/>
                  </a:cubicBezTo>
                  <a:cubicBezTo>
                    <a:pt x="487642" y="235525"/>
                    <a:pt x="560546" y="162630"/>
                    <a:pt x="650196" y="162630"/>
                  </a:cubicBezTo>
                  <a:cubicBezTo>
                    <a:pt x="739845" y="162630"/>
                    <a:pt x="812749" y="235534"/>
                    <a:pt x="812749" y="325174"/>
                  </a:cubicBezTo>
                  <a:cubicBezTo>
                    <a:pt x="812749" y="370037"/>
                    <a:pt x="849163" y="406451"/>
                    <a:pt x="894026" y="406451"/>
                  </a:cubicBezTo>
                  <a:lnTo>
                    <a:pt x="975303" y="406451"/>
                  </a:lnTo>
                  <a:cubicBezTo>
                    <a:pt x="1064952" y="406451"/>
                    <a:pt x="1137857" y="479355"/>
                    <a:pt x="1137857" y="569004"/>
                  </a:cubicBezTo>
                  <a:cubicBezTo>
                    <a:pt x="1137837" y="658654"/>
                    <a:pt x="1064933" y="731549"/>
                    <a:pt x="975293" y="7315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0A902D6-4E2B-4610-BA5B-3D29D4467C42}"/>
                </a:ext>
              </a:extLst>
            </p:cNvPr>
            <p:cNvSpPr/>
            <p:nvPr/>
          </p:nvSpPr>
          <p:spPr>
            <a:xfrm>
              <a:off x="4159427" y="3382575"/>
              <a:ext cx="392352" cy="452968"/>
            </a:xfrm>
            <a:custGeom>
              <a:avLst/>
              <a:gdLst>
                <a:gd name="connsiteX0" fmla="*/ 406375 w 487651"/>
                <a:gd name="connsiteY0" fmla="*/ 0 h 487651"/>
                <a:gd name="connsiteX1" fmla="*/ 81277 w 487651"/>
                <a:gd name="connsiteY1" fmla="*/ 0 h 487651"/>
                <a:gd name="connsiteX2" fmla="*/ 0 w 487651"/>
                <a:gd name="connsiteY2" fmla="*/ 81277 h 487651"/>
                <a:gd name="connsiteX3" fmla="*/ 0 w 487651"/>
                <a:gd name="connsiteY3" fmla="*/ 406374 h 487651"/>
                <a:gd name="connsiteX4" fmla="*/ 81277 w 487651"/>
                <a:gd name="connsiteY4" fmla="*/ 487651 h 487651"/>
                <a:gd name="connsiteX5" fmla="*/ 406375 w 487651"/>
                <a:gd name="connsiteY5" fmla="*/ 487651 h 487651"/>
                <a:gd name="connsiteX6" fmla="*/ 487651 w 487651"/>
                <a:gd name="connsiteY6" fmla="*/ 406374 h 487651"/>
                <a:gd name="connsiteX7" fmla="*/ 487651 w 487651"/>
                <a:gd name="connsiteY7" fmla="*/ 81277 h 487651"/>
                <a:gd name="connsiteX8" fmla="*/ 406375 w 487651"/>
                <a:gd name="connsiteY8" fmla="*/ 0 h 487651"/>
                <a:gd name="connsiteX9" fmla="*/ 325098 w 487651"/>
                <a:gd name="connsiteY9" fmla="*/ 325098 h 487651"/>
                <a:gd name="connsiteX10" fmla="*/ 162554 w 487651"/>
                <a:gd name="connsiteY10" fmla="*/ 325098 h 487651"/>
                <a:gd name="connsiteX11" fmla="*/ 162554 w 487651"/>
                <a:gd name="connsiteY11" fmla="*/ 162554 h 487651"/>
                <a:gd name="connsiteX12" fmla="*/ 325107 w 487651"/>
                <a:gd name="connsiteY12" fmla="*/ 162554 h 487651"/>
                <a:gd name="connsiteX13" fmla="*/ 325107 w 487651"/>
                <a:gd name="connsiteY13" fmla="*/ 325098 h 48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651" h="487651">
                  <a:moveTo>
                    <a:pt x="406375" y="0"/>
                  </a:moveTo>
                  <a:lnTo>
                    <a:pt x="81277" y="0"/>
                  </a:lnTo>
                  <a:cubicBezTo>
                    <a:pt x="36414" y="0"/>
                    <a:pt x="0" y="36414"/>
                    <a:pt x="0" y="81277"/>
                  </a:cubicBezTo>
                  <a:lnTo>
                    <a:pt x="0" y="406374"/>
                  </a:lnTo>
                  <a:cubicBezTo>
                    <a:pt x="0" y="451323"/>
                    <a:pt x="36414" y="487651"/>
                    <a:pt x="81277" y="487651"/>
                  </a:cubicBezTo>
                  <a:lnTo>
                    <a:pt x="406375" y="487651"/>
                  </a:lnTo>
                  <a:cubicBezTo>
                    <a:pt x="451237" y="487651"/>
                    <a:pt x="487651" y="451323"/>
                    <a:pt x="487651" y="406374"/>
                  </a:cubicBezTo>
                  <a:lnTo>
                    <a:pt x="487651" y="81277"/>
                  </a:lnTo>
                  <a:cubicBezTo>
                    <a:pt x="487651" y="36414"/>
                    <a:pt x="451237" y="0"/>
                    <a:pt x="406375" y="0"/>
                  </a:cubicBezTo>
                  <a:close/>
                  <a:moveTo>
                    <a:pt x="325098" y="325098"/>
                  </a:moveTo>
                  <a:lnTo>
                    <a:pt x="162554" y="325098"/>
                  </a:lnTo>
                  <a:lnTo>
                    <a:pt x="162554" y="162554"/>
                  </a:lnTo>
                  <a:lnTo>
                    <a:pt x="325107" y="162554"/>
                  </a:lnTo>
                  <a:lnTo>
                    <a:pt x="325107" y="32509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572D739-C75C-439A-A344-02A20CE05F77}"/>
                </a:ext>
              </a:extLst>
            </p:cNvPr>
            <p:cNvSpPr/>
            <p:nvPr/>
          </p:nvSpPr>
          <p:spPr>
            <a:xfrm>
              <a:off x="7721498" y="3104073"/>
              <a:ext cx="487641" cy="487642"/>
            </a:xfrm>
            <a:custGeom>
              <a:avLst/>
              <a:gdLst>
                <a:gd name="connsiteX0" fmla="*/ 243821 w 487641"/>
                <a:gd name="connsiteY0" fmla="*/ 0 h 487642"/>
                <a:gd name="connsiteX1" fmla="*/ 0 w 487641"/>
                <a:gd name="connsiteY1" fmla="*/ 243821 h 487642"/>
                <a:gd name="connsiteX2" fmla="*/ 243821 w 487641"/>
                <a:gd name="connsiteY2" fmla="*/ 487642 h 487642"/>
                <a:gd name="connsiteX3" fmla="*/ 487642 w 487641"/>
                <a:gd name="connsiteY3" fmla="*/ 243821 h 487642"/>
                <a:gd name="connsiteX4" fmla="*/ 243821 w 487641"/>
                <a:gd name="connsiteY4" fmla="*/ 0 h 487642"/>
                <a:gd name="connsiteX5" fmla="*/ 243821 w 487641"/>
                <a:gd name="connsiteY5" fmla="*/ 325174 h 487642"/>
                <a:gd name="connsiteX6" fmla="*/ 162544 w 487641"/>
                <a:gd name="connsiteY6" fmla="*/ 243897 h 487642"/>
                <a:gd name="connsiteX7" fmla="*/ 243821 w 487641"/>
                <a:gd name="connsiteY7" fmla="*/ 162620 h 487642"/>
                <a:gd name="connsiteX8" fmla="*/ 325098 w 487641"/>
                <a:gd name="connsiteY8" fmla="*/ 243897 h 487642"/>
                <a:gd name="connsiteX9" fmla="*/ 243821 w 487641"/>
                <a:gd name="connsiteY9" fmla="*/ 325174 h 48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7641" h="487642">
                  <a:moveTo>
                    <a:pt x="243821" y="0"/>
                  </a:moveTo>
                  <a:cubicBezTo>
                    <a:pt x="109394" y="0"/>
                    <a:pt x="0" y="109395"/>
                    <a:pt x="0" y="243821"/>
                  </a:cubicBezTo>
                  <a:cubicBezTo>
                    <a:pt x="0" y="378247"/>
                    <a:pt x="109394" y="487642"/>
                    <a:pt x="243821" y="487642"/>
                  </a:cubicBezTo>
                  <a:cubicBezTo>
                    <a:pt x="378247" y="487642"/>
                    <a:pt x="487642" y="378247"/>
                    <a:pt x="487642" y="243821"/>
                  </a:cubicBezTo>
                  <a:cubicBezTo>
                    <a:pt x="487642" y="109395"/>
                    <a:pt x="378247" y="0"/>
                    <a:pt x="243821" y="0"/>
                  </a:cubicBezTo>
                  <a:close/>
                  <a:moveTo>
                    <a:pt x="243821" y="325174"/>
                  </a:moveTo>
                  <a:cubicBezTo>
                    <a:pt x="198958" y="325174"/>
                    <a:pt x="162544" y="288684"/>
                    <a:pt x="162544" y="243897"/>
                  </a:cubicBezTo>
                  <a:cubicBezTo>
                    <a:pt x="162544" y="199111"/>
                    <a:pt x="198958" y="162620"/>
                    <a:pt x="243821" y="162620"/>
                  </a:cubicBezTo>
                  <a:cubicBezTo>
                    <a:pt x="288684" y="162620"/>
                    <a:pt x="325098" y="199035"/>
                    <a:pt x="325098" y="243897"/>
                  </a:cubicBezTo>
                  <a:cubicBezTo>
                    <a:pt x="325098" y="288769"/>
                    <a:pt x="288684" y="325174"/>
                    <a:pt x="243821" y="3251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C18EF86-2A42-4F2F-A03A-356596498F34}"/>
                </a:ext>
              </a:extLst>
            </p:cNvPr>
            <p:cNvSpPr/>
            <p:nvPr/>
          </p:nvSpPr>
          <p:spPr>
            <a:xfrm>
              <a:off x="7396400" y="2778975"/>
              <a:ext cx="1137837" cy="1137837"/>
            </a:xfrm>
            <a:custGeom>
              <a:avLst/>
              <a:gdLst>
                <a:gd name="connsiteX0" fmla="*/ 568919 w 1137837"/>
                <a:gd name="connsiteY0" fmla="*/ 0 h 1137837"/>
                <a:gd name="connsiteX1" fmla="*/ 0 w 1137837"/>
                <a:gd name="connsiteY1" fmla="*/ 568919 h 1137837"/>
                <a:gd name="connsiteX2" fmla="*/ 568919 w 1137837"/>
                <a:gd name="connsiteY2" fmla="*/ 1137837 h 1137837"/>
                <a:gd name="connsiteX3" fmla="*/ 1137838 w 1137837"/>
                <a:gd name="connsiteY3" fmla="*/ 568919 h 1137837"/>
                <a:gd name="connsiteX4" fmla="*/ 568919 w 1137837"/>
                <a:gd name="connsiteY4" fmla="*/ 0 h 1137837"/>
                <a:gd name="connsiteX5" fmla="*/ 568919 w 1137837"/>
                <a:gd name="connsiteY5" fmla="*/ 975370 h 1137837"/>
                <a:gd name="connsiteX6" fmla="*/ 162544 w 1137837"/>
                <a:gd name="connsiteY6" fmla="*/ 568995 h 1137837"/>
                <a:gd name="connsiteX7" fmla="*/ 568919 w 1137837"/>
                <a:gd name="connsiteY7" fmla="*/ 162620 h 1137837"/>
                <a:gd name="connsiteX8" fmla="*/ 975293 w 1137837"/>
                <a:gd name="connsiteY8" fmla="*/ 568995 h 1137837"/>
                <a:gd name="connsiteX9" fmla="*/ 568919 w 1137837"/>
                <a:gd name="connsiteY9" fmla="*/ 975370 h 113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837" h="1137837">
                  <a:moveTo>
                    <a:pt x="568919" y="0"/>
                  </a:moveTo>
                  <a:cubicBezTo>
                    <a:pt x="255279" y="0"/>
                    <a:pt x="0" y="255203"/>
                    <a:pt x="0" y="568919"/>
                  </a:cubicBezTo>
                  <a:cubicBezTo>
                    <a:pt x="0" y="882634"/>
                    <a:pt x="255279" y="1137837"/>
                    <a:pt x="568919" y="1137837"/>
                  </a:cubicBezTo>
                  <a:cubicBezTo>
                    <a:pt x="882558" y="1137837"/>
                    <a:pt x="1137838" y="882634"/>
                    <a:pt x="1137838" y="568919"/>
                  </a:cubicBezTo>
                  <a:cubicBezTo>
                    <a:pt x="1137838" y="255203"/>
                    <a:pt x="882558" y="0"/>
                    <a:pt x="568919" y="0"/>
                  </a:cubicBezTo>
                  <a:close/>
                  <a:moveTo>
                    <a:pt x="568919" y="975370"/>
                  </a:moveTo>
                  <a:cubicBezTo>
                    <a:pt x="344843" y="975370"/>
                    <a:pt x="162544" y="792995"/>
                    <a:pt x="162544" y="568995"/>
                  </a:cubicBezTo>
                  <a:cubicBezTo>
                    <a:pt x="162544" y="344919"/>
                    <a:pt x="344843" y="162620"/>
                    <a:pt x="568919" y="162620"/>
                  </a:cubicBezTo>
                  <a:cubicBezTo>
                    <a:pt x="792994" y="162620"/>
                    <a:pt x="975293" y="344919"/>
                    <a:pt x="975293" y="568995"/>
                  </a:cubicBezTo>
                  <a:cubicBezTo>
                    <a:pt x="975293" y="793071"/>
                    <a:pt x="792994" y="975370"/>
                    <a:pt x="568919" y="9753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Google Shape;111;p3" descr="一張含有 文字, 螢幕擷取畫面, 功能表, 食物 的圖片&#10;&#10;自動產生的描述">
            <a:extLst>
              <a:ext uri="{FF2B5EF4-FFF2-40B4-BE49-F238E27FC236}">
                <a16:creationId xmlns:a16="http://schemas.microsoft.com/office/drawing/2014/main" id="{7D6A87A1-0CDA-C8F0-4E3F-1AED19718A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1878" y="2528049"/>
            <a:ext cx="2680328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2;p3" descr="一張含有 文字, 功能表, 食物, 食譜 的圖片&#10;&#10;自動產生的描述">
            <a:extLst>
              <a:ext uri="{FF2B5EF4-FFF2-40B4-BE49-F238E27FC236}">
                <a16:creationId xmlns:a16="http://schemas.microsoft.com/office/drawing/2014/main" id="{D9302AFE-84FE-CD75-5DE3-1F85495B67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3975" y="2515220"/>
            <a:ext cx="3116397" cy="41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3;p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A39BD363-1C52-1BB3-D107-EA5DE07F70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1626" y="2515220"/>
            <a:ext cx="3529772" cy="4114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11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3">
            <a:extLst>
              <a:ext uri="{FF2B5EF4-FFF2-40B4-BE49-F238E27FC236}">
                <a16:creationId xmlns:a16="http://schemas.microsoft.com/office/drawing/2014/main" id="{B7CA6DD7-0D74-45A1-9FAF-70F88302375D}"/>
              </a:ext>
            </a:extLst>
          </p:cNvPr>
          <p:cNvSpPr txBox="1"/>
          <p:nvPr/>
        </p:nvSpPr>
        <p:spPr>
          <a:xfrm>
            <a:off x="546850" y="490652"/>
            <a:ext cx="457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</a:rPr>
              <a:t>Project Milestones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014AB41-2A92-05D6-3A05-AF0713D18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541307"/>
              </p:ext>
            </p:extLst>
          </p:nvPr>
        </p:nvGraphicFramePr>
        <p:xfrm>
          <a:off x="1204313" y="1208174"/>
          <a:ext cx="9997087" cy="5159174"/>
        </p:xfrm>
        <a:graphic>
          <a:graphicData uri="http://schemas.openxmlformats.org/drawingml/2006/table">
            <a:tbl>
              <a:tblPr/>
              <a:tblGrid>
                <a:gridCol w="2623041">
                  <a:extLst>
                    <a:ext uri="{9D8B030D-6E8A-4147-A177-3AD203B41FA5}">
                      <a16:colId xmlns:a16="http://schemas.microsoft.com/office/drawing/2014/main" val="2796987682"/>
                    </a:ext>
                  </a:extLst>
                </a:gridCol>
                <a:gridCol w="3249597">
                  <a:extLst>
                    <a:ext uri="{9D8B030D-6E8A-4147-A177-3AD203B41FA5}">
                      <a16:colId xmlns:a16="http://schemas.microsoft.com/office/drawing/2014/main" val="2549877335"/>
                    </a:ext>
                  </a:extLst>
                </a:gridCol>
                <a:gridCol w="4124449">
                  <a:extLst>
                    <a:ext uri="{9D8B030D-6E8A-4147-A177-3AD203B41FA5}">
                      <a16:colId xmlns:a16="http://schemas.microsoft.com/office/drawing/2014/main" val="697715022"/>
                    </a:ext>
                  </a:extLst>
                </a:gridCol>
              </a:tblGrid>
              <a:tr h="57857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開發項目</a:t>
                      </a:r>
                      <a:endParaRPr lang="zh-TW" altLang="en-US" sz="24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困難與挑戰</a:t>
                      </a:r>
                      <a:endParaRPr lang="zh-TW" altLang="en-US" sz="240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解決方案</a:t>
                      </a:r>
                      <a:endParaRPr lang="zh-TW" altLang="en-US" sz="24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312555"/>
                  </a:ext>
                </a:extLst>
              </a:tr>
              <a:tr h="258897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 Bot</a:t>
                      </a:r>
                      <a:endParaRPr lang="en-US" sz="24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聊天機器人端</a:t>
                      </a:r>
                      <a:endParaRPr lang="zh-TW" altLang="en-US" sz="24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輸入訊息會產生不同對話 </a:t>
                      </a:r>
                      <a:r>
                        <a:rPr lang="en-US" altLang="zh-TW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session</a:t>
                      </a: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，無法記憶。</a:t>
                      </a:r>
                      <a:endParaRPr lang="en-US" altLang="zh-TW" sz="2000" b="0" i="0" u="none" strike="noStrike" dirty="0">
                        <a:solidFill>
                          <a:srgbClr val="38761D"/>
                        </a:solidFill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en-US" altLang="zh-TW" sz="2000" b="0" i="0" u="none" strike="noStrike" dirty="0">
                        <a:solidFill>
                          <a:srgbClr val="38761D"/>
                        </a:solidFill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根據不同輸入做出不同判斷。</a:t>
                      </a: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</a:t>
                      </a:r>
                      <a:r>
                        <a:rPr lang="en-US" altLang="zh-TW" sz="2000" b="0" i="0" u="none" strike="noStrike" dirty="0" err="1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gemini</a:t>
                      </a:r>
                      <a:r>
                        <a:rPr lang="en-US" altLang="zh-TW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API</a:t>
                      </a: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內建</a:t>
                      </a:r>
                      <a:r>
                        <a:rPr lang="en-US" altLang="zh-TW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chat session</a:t>
                      </a: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功能，搭配全域變數記憶。</a:t>
                      </a:r>
                      <a:endParaRPr lang="en-US" altLang="zh-TW" sz="2000" b="0" i="0" u="none" strike="noStrike" dirty="0">
                        <a:solidFill>
                          <a:srgbClr val="38761D"/>
                        </a:solidFill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endParaRPr lang="zh-TW" altLang="en-US" sz="2000" b="0" i="0" u="none" strike="noStrike" dirty="0">
                        <a:solidFill>
                          <a:srgbClr val="38761D"/>
                        </a:solidFill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TW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將不同功能設為特定呼叫區塊，再利用全域變數所需功能。</a:t>
                      </a: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854486"/>
                  </a:ext>
                </a:extLst>
              </a:tr>
              <a:tr h="11324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模型優化</a:t>
                      </a:r>
                      <a:endParaRPr lang="zh-TW" altLang="en-US" sz="24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</a:t>
                      </a:r>
                      <a:r>
                        <a:rPr lang="en-US" altLang="zh-TW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RAG</a:t>
                      </a: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模型資料蒐集不易</a:t>
                      </a:r>
                      <a:endParaRPr lang="zh-TW" altLang="en-US" sz="20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直接使用</a:t>
                      </a:r>
                      <a:r>
                        <a:rPr lang="en-US" altLang="zh-TW" sz="2000" b="0" i="0" u="none" strike="noStrike" dirty="0" err="1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gemini</a:t>
                      </a: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模型判讀圖片</a:t>
                      </a:r>
                      <a:r>
                        <a:rPr lang="en-US" altLang="zh-TW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輔以文字輸入矯正。</a:t>
                      </a:r>
                      <a:endParaRPr lang="zh-TW" altLang="en-US" sz="20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319036"/>
                  </a:ext>
                </a:extLst>
              </a:tr>
              <a:tr h="85916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回應內容優化</a:t>
                      </a:r>
                      <a:endParaRPr lang="zh-TW" altLang="en-US" sz="24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每次輸出結果不盡相同。</a:t>
                      </a:r>
                      <a:endParaRPr lang="zh-TW" altLang="en-US" sz="20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000" b="0" i="0" u="none" strike="noStrike" kern="1200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調整</a:t>
                      </a:r>
                      <a:r>
                        <a:rPr lang="en-US" altLang="zh-TW" sz="2000" b="0" i="0" u="none" strike="noStrike" kern="1200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prompt</a:t>
                      </a:r>
                      <a:r>
                        <a:rPr lang="zh-TW" altLang="en-US" sz="2000" b="0" i="0" u="none" strike="noStrike" kern="1200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獲得所需資訊，並保留聊天機器人彈性</a:t>
                      </a: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965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980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3">
            <a:extLst>
              <a:ext uri="{FF2B5EF4-FFF2-40B4-BE49-F238E27FC236}">
                <a16:creationId xmlns:a16="http://schemas.microsoft.com/office/drawing/2014/main" id="{B7CA6DD7-0D74-45A1-9FAF-70F88302375D}"/>
              </a:ext>
            </a:extLst>
          </p:cNvPr>
          <p:cNvSpPr txBox="1"/>
          <p:nvPr/>
        </p:nvSpPr>
        <p:spPr>
          <a:xfrm>
            <a:off x="546850" y="490652"/>
            <a:ext cx="457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</a:rPr>
              <a:t>Project Milestones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2043CF9-0CC4-28EA-167F-2822D44F1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156530"/>
              </p:ext>
            </p:extLst>
          </p:nvPr>
        </p:nvGraphicFramePr>
        <p:xfrm>
          <a:off x="1144679" y="2044308"/>
          <a:ext cx="9763494" cy="3364560"/>
        </p:xfrm>
        <a:graphic>
          <a:graphicData uri="http://schemas.openxmlformats.org/drawingml/2006/table">
            <a:tbl>
              <a:tblPr/>
              <a:tblGrid>
                <a:gridCol w="2607117">
                  <a:extLst>
                    <a:ext uri="{9D8B030D-6E8A-4147-A177-3AD203B41FA5}">
                      <a16:colId xmlns:a16="http://schemas.microsoft.com/office/drawing/2014/main" val="2796987682"/>
                    </a:ext>
                  </a:extLst>
                </a:gridCol>
                <a:gridCol w="3229869">
                  <a:extLst>
                    <a:ext uri="{9D8B030D-6E8A-4147-A177-3AD203B41FA5}">
                      <a16:colId xmlns:a16="http://schemas.microsoft.com/office/drawing/2014/main" val="2549877335"/>
                    </a:ext>
                  </a:extLst>
                </a:gridCol>
                <a:gridCol w="3926508">
                  <a:extLst>
                    <a:ext uri="{9D8B030D-6E8A-4147-A177-3AD203B41FA5}">
                      <a16:colId xmlns:a16="http://schemas.microsoft.com/office/drawing/2014/main" val="697715022"/>
                    </a:ext>
                  </a:extLst>
                </a:gridCol>
              </a:tblGrid>
              <a:tr h="6145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開發項目</a:t>
                      </a:r>
                      <a:endParaRPr lang="zh-TW" altLang="en-US" sz="24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困難與挑戰</a:t>
                      </a:r>
                      <a:endParaRPr lang="zh-TW" altLang="en-US" sz="240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解決方案</a:t>
                      </a:r>
                      <a:endParaRPr lang="zh-TW" altLang="en-US" sz="24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312555"/>
                  </a:ext>
                </a:extLst>
              </a:tr>
              <a:tr h="275000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1155CC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後端程式</a:t>
                      </a:r>
                      <a:endParaRPr lang="zh-TW" altLang="en-US" sz="2400" dirty="0">
                        <a:effectLst/>
                        <a:highlight>
                          <a:srgbClr val="F3F3F3"/>
                        </a:highligh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若使用者同時輸入文字，會發生訊息處理衝突情形</a:t>
                      </a: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利用個人</a:t>
                      </a:r>
                      <a:r>
                        <a:rPr lang="en-US" altLang="zh-TW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 Id</a:t>
                      </a:r>
                      <a:r>
                        <a:rPr lang="zh-TW" altLang="en-US" sz="2000" b="0" i="0" u="none" strike="noStrike" dirty="0">
                          <a:solidFill>
                            <a:srgbClr val="38761D"/>
                          </a:solidFill>
                          <a:effectLst/>
                          <a:highlight>
                            <a:srgbClr val="F3F3F3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建立字典檔案，將每個狀態保留，不同使用者不會相互衝突。</a:t>
                      </a:r>
                    </a:p>
                  </a:txBody>
                  <a:tcPr marL="71333" marR="71333" marT="71333" marB="71333" anchor="ctr">
                    <a:lnL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0480" cap="flat" cmpd="sng" algn="ctr">
                      <a:solidFill>
                        <a:srgbClr val="D9D2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854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11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3">
            <a:extLst>
              <a:ext uri="{FF2B5EF4-FFF2-40B4-BE49-F238E27FC236}">
                <a16:creationId xmlns:a16="http://schemas.microsoft.com/office/drawing/2014/main" id="{B7CA6DD7-0D74-45A1-9FAF-70F88302375D}"/>
              </a:ext>
            </a:extLst>
          </p:cNvPr>
          <p:cNvSpPr txBox="1"/>
          <p:nvPr/>
        </p:nvSpPr>
        <p:spPr>
          <a:xfrm>
            <a:off x="546850" y="490652"/>
            <a:ext cx="4576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DA9C36"/>
                </a:solidFill>
                <a:effectLst/>
                <a:latin typeface="Montserrat ExtraBold" panose="00000900000000000000" pitchFamily="2" charset="0"/>
              </a:rPr>
              <a:t>Photo Demo I</a:t>
            </a:r>
          </a:p>
        </p:txBody>
      </p:sp>
      <p:sp>
        <p:nvSpPr>
          <p:cNvPr id="2" name="Google Shape;129;g2db330fd6e2_0_10">
            <a:extLst>
              <a:ext uri="{FF2B5EF4-FFF2-40B4-BE49-F238E27FC236}">
                <a16:creationId xmlns:a16="http://schemas.microsoft.com/office/drawing/2014/main" id="{53D0A569-D3F6-CAB5-5478-40BAC067427C}"/>
              </a:ext>
            </a:extLst>
          </p:cNvPr>
          <p:cNvSpPr txBox="1">
            <a:spLocks noGrp="1"/>
          </p:cNvSpPr>
          <p:nvPr/>
        </p:nvSpPr>
        <p:spPr>
          <a:xfrm>
            <a:off x="8679976" y="6194727"/>
            <a:ext cx="26613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grpSp>
        <p:nvGrpSpPr>
          <p:cNvPr id="3" name="Google Shape;130;g2db330fd6e2_0_10">
            <a:extLst>
              <a:ext uri="{FF2B5EF4-FFF2-40B4-BE49-F238E27FC236}">
                <a16:creationId xmlns:a16="http://schemas.microsoft.com/office/drawing/2014/main" id="{F3543A84-141B-D8EB-6EB4-EDAEB90DFEDF}"/>
              </a:ext>
            </a:extLst>
          </p:cNvPr>
          <p:cNvGrpSpPr/>
          <p:nvPr/>
        </p:nvGrpSpPr>
        <p:grpSpPr>
          <a:xfrm>
            <a:off x="989027" y="1075427"/>
            <a:ext cx="2334467" cy="650700"/>
            <a:chOff x="570328" y="1556725"/>
            <a:chExt cx="2334467" cy="650700"/>
          </a:xfrm>
        </p:grpSpPr>
        <p:pic>
          <p:nvPicPr>
            <p:cNvPr id="13" name="Google Shape;131;g2db330fd6e2_0_10" descr="前引号">
              <a:extLst>
                <a:ext uri="{FF2B5EF4-FFF2-40B4-BE49-F238E27FC236}">
                  <a16:creationId xmlns:a16="http://schemas.microsoft.com/office/drawing/2014/main" id="{72C84C96-BD3E-8364-98C1-D39DF1DD478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0328" y="1623066"/>
              <a:ext cx="518025" cy="51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32;g2db330fd6e2_0_10">
              <a:extLst>
                <a:ext uri="{FF2B5EF4-FFF2-40B4-BE49-F238E27FC236}">
                  <a16:creationId xmlns:a16="http://schemas.microsoft.com/office/drawing/2014/main" id="{754816B8-2B18-B91B-E9E3-A145249F59AA}"/>
                </a:ext>
              </a:extLst>
            </p:cNvPr>
            <p:cNvSpPr/>
            <p:nvPr/>
          </p:nvSpPr>
          <p:spPr>
            <a:xfrm>
              <a:off x="1313295" y="1556725"/>
              <a:ext cx="1591500" cy="6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</a:rPr>
                <a:t>功能選單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" name="Google Shape;133;g2db330fd6e2_0_10">
            <a:extLst>
              <a:ext uri="{FF2B5EF4-FFF2-40B4-BE49-F238E27FC236}">
                <a16:creationId xmlns:a16="http://schemas.microsoft.com/office/drawing/2014/main" id="{75E13A37-FA4D-EDC0-263B-87298FA6A1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50" y="2668352"/>
            <a:ext cx="3582623" cy="28161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34;g2db330fd6e2_0_10">
            <a:extLst>
              <a:ext uri="{FF2B5EF4-FFF2-40B4-BE49-F238E27FC236}">
                <a16:creationId xmlns:a16="http://schemas.microsoft.com/office/drawing/2014/main" id="{8FBF1488-A159-924F-5ED1-CDDB6711E397}"/>
              </a:ext>
            </a:extLst>
          </p:cNvPr>
          <p:cNvGrpSpPr/>
          <p:nvPr/>
        </p:nvGrpSpPr>
        <p:grpSpPr>
          <a:xfrm>
            <a:off x="7048490" y="1075427"/>
            <a:ext cx="2258266" cy="650700"/>
            <a:chOff x="4966866" y="1316600"/>
            <a:chExt cx="2258266" cy="650700"/>
          </a:xfrm>
        </p:grpSpPr>
        <p:pic>
          <p:nvPicPr>
            <p:cNvPr id="11" name="Google Shape;135;g2db330fd6e2_0_10" descr="前引号">
              <a:extLst>
                <a:ext uri="{FF2B5EF4-FFF2-40B4-BE49-F238E27FC236}">
                  <a16:creationId xmlns:a16="http://schemas.microsoft.com/office/drawing/2014/main" id="{1F1D8CDC-3701-41EC-794D-127D3375B10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966866" y="1382941"/>
              <a:ext cx="518025" cy="51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36;g2db330fd6e2_0_10">
              <a:extLst>
                <a:ext uri="{FF2B5EF4-FFF2-40B4-BE49-F238E27FC236}">
                  <a16:creationId xmlns:a16="http://schemas.microsoft.com/office/drawing/2014/main" id="{ED9D02FB-3924-3394-DA81-8C7144ED0CD0}"/>
                </a:ext>
              </a:extLst>
            </p:cNvPr>
            <p:cNvSpPr/>
            <p:nvPr/>
          </p:nvSpPr>
          <p:spPr>
            <a:xfrm>
              <a:off x="5633632" y="1316600"/>
              <a:ext cx="1591500" cy="6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</a:rPr>
                <a:t>餐點識別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Google Shape;138;g2db330fd6e2_0_10">
            <a:extLst>
              <a:ext uri="{FF2B5EF4-FFF2-40B4-BE49-F238E27FC236}">
                <a16:creationId xmlns:a16="http://schemas.microsoft.com/office/drawing/2014/main" id="{CF8FE1CB-67B4-F7DB-E8C6-02373517749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649" y="2017027"/>
            <a:ext cx="3018050" cy="44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9;g2db330fd6e2_0_10">
            <a:extLst>
              <a:ext uri="{FF2B5EF4-FFF2-40B4-BE49-F238E27FC236}">
                <a16:creationId xmlns:a16="http://schemas.microsoft.com/office/drawing/2014/main" id="{AA9D08A5-1122-60FD-6FCE-FDA138206D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048" y="2330827"/>
            <a:ext cx="2339142" cy="40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: Shape 20">
            <a:extLst>
              <a:ext uri="{FF2B5EF4-FFF2-40B4-BE49-F238E27FC236}">
                <a16:creationId xmlns:a16="http://schemas.microsoft.com/office/drawing/2014/main" id="{5D231829-2FEB-0CFA-0656-BA1CA0A03C64}"/>
              </a:ext>
            </a:extLst>
          </p:cNvPr>
          <p:cNvSpPr/>
          <p:nvPr/>
        </p:nvSpPr>
        <p:spPr>
          <a:xfrm>
            <a:off x="6274548" y="0"/>
            <a:ext cx="5214938" cy="1500187"/>
          </a:xfrm>
          <a:custGeom>
            <a:avLst/>
            <a:gdLst>
              <a:gd name="connsiteX0" fmla="*/ 0 w 8208593"/>
              <a:gd name="connsiteY0" fmla="*/ 0 h 3821154"/>
              <a:gd name="connsiteX1" fmla="*/ 8208593 w 8208593"/>
              <a:gd name="connsiteY1" fmla="*/ 0 h 3821154"/>
              <a:gd name="connsiteX2" fmla="*/ 7772683 w 8208593"/>
              <a:gd name="connsiteY2" fmla="*/ 292616 h 3821154"/>
              <a:gd name="connsiteX3" fmla="*/ 5356637 w 8208593"/>
              <a:gd name="connsiteY3" fmla="*/ 1756486 h 3821154"/>
              <a:gd name="connsiteX4" fmla="*/ 931594 w 8208593"/>
              <a:gd name="connsiteY4" fmla="*/ 3146237 h 3821154"/>
              <a:gd name="connsiteX5" fmla="*/ 82333 w 8208593"/>
              <a:gd name="connsiteY5" fmla="*/ 3742663 h 3821154"/>
              <a:gd name="connsiteX6" fmla="*/ 0 w 8208593"/>
              <a:gd name="connsiteY6" fmla="*/ 3821154 h 382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08593" h="3821154">
                <a:moveTo>
                  <a:pt x="0" y="0"/>
                </a:moveTo>
                <a:lnTo>
                  <a:pt x="8208593" y="0"/>
                </a:lnTo>
                <a:lnTo>
                  <a:pt x="7772683" y="292616"/>
                </a:lnTo>
                <a:cubicBezTo>
                  <a:pt x="7031449" y="802018"/>
                  <a:pt x="6251554" y="1375915"/>
                  <a:pt x="5356637" y="1756486"/>
                </a:cubicBezTo>
                <a:cubicBezTo>
                  <a:pt x="3924766" y="2365395"/>
                  <a:pt x="2184431" y="2475743"/>
                  <a:pt x="931594" y="3146237"/>
                </a:cubicBezTo>
                <a:cubicBezTo>
                  <a:pt x="616263" y="3315174"/>
                  <a:pt x="331228" y="3518843"/>
                  <a:pt x="82333" y="3742663"/>
                </a:cubicBezTo>
                <a:lnTo>
                  <a:pt x="0" y="3821154"/>
                </a:lnTo>
                <a:close/>
              </a:path>
            </a:pathLst>
          </a:custGeom>
          <a:solidFill>
            <a:srgbClr val="EAE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07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3475</TotalTime>
  <Words>298</Words>
  <Application>Microsoft Office PowerPoint</Application>
  <PresentationFormat>寬螢幕</PresentationFormat>
  <Paragraphs>72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微軟正黑體</vt:lpstr>
      <vt:lpstr>Arial</vt:lpstr>
      <vt:lpstr>Calibri</vt:lpstr>
      <vt:lpstr>Montserrat ExtraBold</vt:lpstr>
      <vt:lpstr>Poppins</vt:lpstr>
      <vt:lpstr>Poppins Medium</vt:lpstr>
      <vt:lpstr>Poppins SemiBold</vt:lpstr>
      <vt:lpstr>Tema Office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mustofa amar zakaria</dc:creator>
  <cp:lastModifiedBy>彥文 王</cp:lastModifiedBy>
  <cp:revision>67</cp:revision>
  <dcterms:created xsi:type="dcterms:W3CDTF">2021-02-19T05:54:31Z</dcterms:created>
  <dcterms:modified xsi:type="dcterms:W3CDTF">2024-05-17T06:06:36Z</dcterms:modified>
</cp:coreProperties>
</file>